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71B75E6-C5B4-403F-A4DA-E03E37C53730}" type="datetimeFigureOut">
              <a:rPr lang="en-US" smtClean="0"/>
              <a:t>4/29/2016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8E8A8FB-22BC-43E2-9634-84101E097010}"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1B75E6-C5B4-403F-A4DA-E03E37C53730}"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1B75E6-C5B4-403F-A4DA-E03E37C53730}"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1B75E6-C5B4-403F-A4DA-E03E37C53730}"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1B75E6-C5B4-403F-A4DA-E03E37C53730}"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8E8A8FB-22BC-43E2-9634-84101E09701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1B75E6-C5B4-403F-A4DA-E03E37C53730}"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1B75E6-C5B4-403F-A4DA-E03E37C53730}"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1B75E6-C5B4-403F-A4DA-E03E37C53730}"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B75E6-C5B4-403F-A4DA-E03E37C53730}"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1B75E6-C5B4-403F-A4DA-E03E37C53730}"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1B75E6-C5B4-403F-A4DA-E03E37C53730}"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8FB-22BC-43E2-9634-84101E0970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71B75E6-C5B4-403F-A4DA-E03E37C53730}" type="datetimeFigureOut">
              <a:rPr lang="en-US" smtClean="0"/>
              <a:t>4/29/2016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8E8A8FB-22BC-43E2-9634-84101E09701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838200"/>
            <a:ext cx="6629400" cy="584775"/>
          </a:xfrm>
          <a:prstGeom prst="rect">
            <a:avLst/>
          </a:prstGeom>
          <a:noFill/>
        </p:spPr>
        <p:txBody>
          <a:bodyPr wrap="square" rtlCol="0">
            <a:spAutoFit/>
          </a:bodyPr>
          <a:lstStyle/>
          <a:p>
            <a:r>
              <a:rPr lang="en-US" sz="3200" dirty="0" smtClean="0">
                <a:latin typeface="Algerian" panose="04020705040A02060702" pitchFamily="82" charset="0"/>
              </a:rPr>
              <a:t>Airline Reservation System</a:t>
            </a:r>
            <a:endParaRPr lang="en-US" sz="3200" dirty="0">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9144000" cy="3543300"/>
          </a:xfrm>
          <a:prstGeom prst="rect">
            <a:avLst/>
          </a:prstGeom>
        </p:spPr>
      </p:pic>
      <p:sp>
        <p:nvSpPr>
          <p:cNvPr id="6" name="TextBox 5"/>
          <p:cNvSpPr txBox="1"/>
          <p:nvPr/>
        </p:nvSpPr>
        <p:spPr>
          <a:xfrm>
            <a:off x="3352800" y="5638800"/>
            <a:ext cx="5486400" cy="923330"/>
          </a:xfrm>
          <a:prstGeom prst="rect">
            <a:avLst/>
          </a:prstGeom>
          <a:noFill/>
        </p:spPr>
        <p:txBody>
          <a:bodyPr wrap="square" rtlCol="0">
            <a:spAutoFit/>
          </a:bodyPr>
          <a:lstStyle/>
          <a:p>
            <a:r>
              <a:rPr lang="en-US" dirty="0" smtClean="0"/>
              <a:t>       </a:t>
            </a:r>
            <a:r>
              <a:rPr lang="en-US" dirty="0" err="1" smtClean="0"/>
              <a:t>Tasleen</a:t>
            </a:r>
            <a:r>
              <a:rPr lang="en-US" dirty="0" smtClean="0"/>
              <a:t> </a:t>
            </a:r>
            <a:r>
              <a:rPr lang="en-US" dirty="0" err="1" smtClean="0"/>
              <a:t>Pasricha</a:t>
            </a:r>
            <a:endParaRPr lang="en-US" dirty="0" smtClean="0"/>
          </a:p>
          <a:p>
            <a:endParaRPr lang="en-US" dirty="0"/>
          </a:p>
          <a:p>
            <a:r>
              <a:rPr lang="en-US" dirty="0" smtClean="0"/>
              <a:t>Northeastern University</a:t>
            </a:r>
            <a:endParaRPr lang="en-US" dirty="0"/>
          </a:p>
        </p:txBody>
      </p:sp>
    </p:spTree>
    <p:extLst>
      <p:ext uri="{BB962C8B-B14F-4D97-AF65-F5344CB8AC3E}">
        <p14:creationId xmlns:p14="http://schemas.microsoft.com/office/powerpoint/2010/main" val="114591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762000"/>
            <a:ext cx="4572000" cy="584775"/>
          </a:xfrm>
          <a:prstGeom prst="rect">
            <a:avLst/>
          </a:prstGeom>
          <a:noFill/>
        </p:spPr>
        <p:txBody>
          <a:bodyPr wrap="square" rtlCol="0">
            <a:spAutoFit/>
          </a:bodyPr>
          <a:lstStyle/>
          <a:p>
            <a:r>
              <a:rPr lang="en-US" sz="3200" dirty="0" smtClean="0">
                <a:latin typeface="Algerian" panose="04020705040A02060702" pitchFamily="82" charset="0"/>
              </a:rPr>
              <a:t>Roles in the project</a:t>
            </a:r>
            <a:endParaRPr lang="en-US" sz="3200" dirty="0">
              <a:latin typeface="Algerian" panose="04020705040A02060702" pitchFamily="82" charset="0"/>
            </a:endParaRPr>
          </a:p>
        </p:txBody>
      </p:sp>
      <p:sp>
        <p:nvSpPr>
          <p:cNvPr id="3" name="TextBox 2"/>
          <p:cNvSpPr txBox="1"/>
          <p:nvPr/>
        </p:nvSpPr>
        <p:spPr>
          <a:xfrm>
            <a:off x="990600" y="2362200"/>
            <a:ext cx="7162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Admin (Credentials hard coded : admin, admin)</a:t>
            </a:r>
          </a:p>
          <a:p>
            <a:pPr marL="285750" indent="-285750">
              <a:buFontTx/>
              <a:buChar char="-"/>
            </a:pPr>
            <a:r>
              <a:rPr lang="en-US" dirty="0" smtClean="0"/>
              <a:t>Can create/update/delete a passenger</a:t>
            </a:r>
          </a:p>
          <a:p>
            <a:pPr marL="285750" indent="-285750">
              <a:buFontTx/>
              <a:buChar char="-"/>
            </a:pPr>
            <a:r>
              <a:rPr lang="en-US" dirty="0" smtClean="0"/>
              <a:t>Can create/update/delete a flight</a:t>
            </a:r>
          </a:p>
          <a:p>
            <a:pPr marL="285750" indent="-285750">
              <a:buFontTx/>
              <a:buChar char="-"/>
            </a:pPr>
            <a:r>
              <a:rPr lang="en-US" dirty="0" smtClean="0"/>
              <a:t>Can create/update/delete a carrier</a:t>
            </a:r>
          </a:p>
          <a:p>
            <a:pPr marL="285750" indent="-285750">
              <a:buFontTx/>
              <a:buChar char="-"/>
            </a:pPr>
            <a:r>
              <a:rPr lang="en-US" dirty="0" smtClean="0"/>
              <a:t>Can create/update/delete a flight crew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Passenger </a:t>
            </a:r>
          </a:p>
          <a:p>
            <a:pPr marL="285750" indent="-285750">
              <a:buFontTx/>
              <a:buChar char="-"/>
            </a:pPr>
            <a:r>
              <a:rPr lang="en-US" dirty="0" smtClean="0"/>
              <a:t>Can book a flight</a:t>
            </a:r>
          </a:p>
          <a:p>
            <a:pPr marL="285750" indent="-285750">
              <a:buFontTx/>
              <a:buChar char="-"/>
            </a:pPr>
            <a:r>
              <a:rPr lang="en-US" dirty="0" smtClean="0"/>
              <a:t>Can cancel a reservation</a:t>
            </a:r>
          </a:p>
          <a:p>
            <a:pPr marL="285750" indent="-285750">
              <a:buFontTx/>
              <a:buChar char="-"/>
            </a:pPr>
            <a:r>
              <a:rPr lang="en-US" dirty="0" smtClean="0"/>
              <a:t>Can check all the bookings made by all the users</a:t>
            </a:r>
          </a:p>
          <a:p>
            <a:endParaRPr lang="en-US" dirty="0"/>
          </a:p>
        </p:txBody>
      </p:sp>
    </p:spTree>
    <p:extLst>
      <p:ext uri="{BB962C8B-B14F-4D97-AF65-F5344CB8AC3E}">
        <p14:creationId xmlns:p14="http://schemas.microsoft.com/office/powerpoint/2010/main" val="14601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457200"/>
            <a:ext cx="6096000" cy="646331"/>
          </a:xfrm>
          <a:prstGeom prst="rect">
            <a:avLst/>
          </a:prstGeom>
          <a:noFill/>
        </p:spPr>
        <p:txBody>
          <a:bodyPr wrap="square" rtlCol="0">
            <a:spAutoFit/>
          </a:bodyPr>
          <a:lstStyle/>
          <a:p>
            <a:r>
              <a:rPr lang="en-US" sz="3600" dirty="0" smtClean="0">
                <a:latin typeface="Algerian" panose="04020705040A02060702" pitchFamily="82" charset="0"/>
              </a:rPr>
              <a:t>        Architecture </a:t>
            </a:r>
            <a:endParaRPr lang="en-US" sz="3600" dirty="0">
              <a:latin typeface="Algerian" panose="04020705040A02060702" pitchFamily="82" charset="0"/>
            </a:endParaRPr>
          </a:p>
        </p:txBody>
      </p:sp>
      <p:sp>
        <p:nvSpPr>
          <p:cNvPr id="4" name="TextBox 3"/>
          <p:cNvSpPr txBox="1"/>
          <p:nvPr/>
        </p:nvSpPr>
        <p:spPr>
          <a:xfrm>
            <a:off x="1143000" y="1676400"/>
            <a:ext cx="7086600" cy="2862322"/>
          </a:xfrm>
          <a:prstGeom prst="rect">
            <a:avLst/>
          </a:prstGeom>
          <a:noFill/>
        </p:spPr>
        <p:txBody>
          <a:bodyPr wrap="square" rtlCol="0">
            <a:spAutoFit/>
          </a:bodyPr>
          <a:lstStyle/>
          <a:p>
            <a:r>
              <a:rPr lang="en-US" dirty="0" smtClean="0"/>
              <a:t>Three tier architecture</a:t>
            </a:r>
          </a:p>
          <a:p>
            <a:endParaRPr lang="en-US" dirty="0"/>
          </a:p>
          <a:p>
            <a:pPr marL="285750" indent="-285750">
              <a:buFont typeface="Arial" panose="020B0604020202020204" pitchFamily="34" charset="0"/>
              <a:buChar char="•"/>
            </a:pPr>
            <a:r>
              <a:rPr lang="en-US" dirty="0" smtClean="0"/>
              <a:t>Business logic – Contains all the individual classes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Presentaion</a:t>
            </a:r>
            <a:r>
              <a:rPr lang="en-US" dirty="0" smtClean="0"/>
              <a:t> logic- Contains all the windows forms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DataLayer</a:t>
            </a:r>
            <a:r>
              <a:rPr lang="en-US" dirty="0" smtClean="0"/>
              <a:t> Logic- Contains the data access layer holding all the methods to link with the database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5612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381000"/>
            <a:ext cx="4343400" cy="461665"/>
          </a:xfrm>
          <a:prstGeom prst="rect">
            <a:avLst/>
          </a:prstGeom>
          <a:noFill/>
        </p:spPr>
        <p:txBody>
          <a:bodyPr wrap="square" rtlCol="0">
            <a:spAutoFit/>
          </a:bodyPr>
          <a:lstStyle/>
          <a:p>
            <a:r>
              <a:rPr lang="en-US" dirty="0" smtClean="0"/>
              <a:t>         </a:t>
            </a:r>
            <a:r>
              <a:rPr lang="en-US" sz="2400" dirty="0" smtClean="0">
                <a:latin typeface="Algerian" panose="04020705040A02060702" pitchFamily="82" charset="0"/>
              </a:rPr>
              <a:t>Airline UML DIAGRAM</a:t>
            </a:r>
            <a:endParaRPr lang="en-US" sz="24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357312"/>
            <a:ext cx="7274802" cy="4586288"/>
          </a:xfrm>
          <a:prstGeom prst="rect">
            <a:avLst/>
          </a:prstGeom>
        </p:spPr>
      </p:pic>
    </p:spTree>
    <p:extLst>
      <p:ext uri="{BB962C8B-B14F-4D97-AF65-F5344CB8AC3E}">
        <p14:creationId xmlns:p14="http://schemas.microsoft.com/office/powerpoint/2010/main" val="195289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0800" y="609600"/>
            <a:ext cx="3962400" cy="369332"/>
          </a:xfrm>
          <a:prstGeom prst="rect">
            <a:avLst/>
          </a:prstGeom>
          <a:noFill/>
        </p:spPr>
        <p:txBody>
          <a:bodyPr wrap="square" rtlCol="0">
            <a:spAutoFit/>
          </a:bodyPr>
          <a:lstStyle/>
          <a:p>
            <a:r>
              <a:rPr lang="en-US" dirty="0" smtClean="0">
                <a:latin typeface="Algerian" panose="04020705040A02060702" pitchFamily="82" charset="0"/>
              </a:rPr>
              <a:t>IMPORTANT POINTS IN THE PROJECT</a:t>
            </a:r>
            <a:endParaRPr lang="en-US" dirty="0"/>
          </a:p>
        </p:txBody>
      </p:sp>
      <p:sp>
        <p:nvSpPr>
          <p:cNvPr id="4" name="TextBox 3"/>
          <p:cNvSpPr txBox="1"/>
          <p:nvPr/>
        </p:nvSpPr>
        <p:spPr>
          <a:xfrm>
            <a:off x="1143000" y="1524000"/>
            <a:ext cx="7467600"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Unique name for the flight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Unique name for the date/time for a particular flight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Unique destination/arrival at a particular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Unique carrier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Economy/Economy Plus/Business Class seats and their prices available for the users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End user can see all the booking made by the users and the prices on clicking show bookings button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End user can check for the availability of flight depending on the airline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End user can book and cancel the flight booked by the person.</a:t>
            </a:r>
          </a:p>
          <a:p>
            <a:r>
              <a:rPr lang="en-US" dirty="0" smtClean="0"/>
              <a:t>  </a:t>
            </a:r>
          </a:p>
          <a:p>
            <a:endParaRPr lang="en-US" dirty="0"/>
          </a:p>
          <a:p>
            <a:endParaRPr lang="en-US" dirty="0"/>
          </a:p>
        </p:txBody>
      </p:sp>
    </p:spTree>
    <p:extLst>
      <p:ext uri="{BB962C8B-B14F-4D97-AF65-F5344CB8AC3E}">
        <p14:creationId xmlns:p14="http://schemas.microsoft.com/office/powerpoint/2010/main" val="249613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676400"/>
            <a:ext cx="8229600" cy="3139321"/>
          </a:xfrm>
          <a:prstGeom prst="rect">
            <a:avLst/>
          </a:prstGeom>
          <a:noFill/>
        </p:spPr>
        <p:txBody>
          <a:bodyPr wrap="square" rtlCol="0">
            <a:spAutoFit/>
          </a:bodyPr>
          <a:lstStyle/>
          <a:p>
            <a:r>
              <a:rPr lang="en-US" dirty="0" smtClean="0"/>
              <a:t>Logging feature added using Log4Net which retrieves the date in a file saved in bin folder of the project.</a:t>
            </a:r>
          </a:p>
          <a:p>
            <a:endParaRPr lang="en-US" dirty="0"/>
          </a:p>
          <a:p>
            <a:r>
              <a:rPr lang="en-US" dirty="0" smtClean="0"/>
              <a:t>Log files traces majorly three features: the log info feature which is logged for informational purposes, Log debug used for logging the trace during debugger mode and debug trace which gives the trace when any exception is caught or handled.</a:t>
            </a:r>
          </a:p>
          <a:p>
            <a:endParaRPr lang="en-US" dirty="0"/>
          </a:p>
          <a:p>
            <a:r>
              <a:rPr lang="en-US" dirty="0" smtClean="0"/>
              <a:t>Used SQL server database to save data in the tables and use basic CRUD operations in a </a:t>
            </a:r>
            <a:r>
              <a:rPr lang="en-US" dirty="0" err="1" smtClean="0"/>
              <a:t>GenericDAL</a:t>
            </a:r>
            <a:r>
              <a:rPr lang="en-US" dirty="0" smtClean="0"/>
              <a:t> class which has all the connectivity with the database.</a:t>
            </a:r>
          </a:p>
        </p:txBody>
      </p:sp>
    </p:spTree>
    <p:extLst>
      <p:ext uri="{BB962C8B-B14F-4D97-AF65-F5344CB8AC3E}">
        <p14:creationId xmlns:p14="http://schemas.microsoft.com/office/powerpoint/2010/main" val="180688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887200" cy="857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459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TotalTime>
  <Words>273</Words>
  <Application>Microsoft Office PowerPoint</Application>
  <PresentationFormat>On-screen Show (4:3)</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tasleen pasricha</dc:creator>
  <cp:lastModifiedBy>tasleen pasricha</cp:lastModifiedBy>
  <cp:revision>13</cp:revision>
  <dcterms:created xsi:type="dcterms:W3CDTF">2016-04-22T20:25:48Z</dcterms:created>
  <dcterms:modified xsi:type="dcterms:W3CDTF">2016-04-29T10:43:11Z</dcterms:modified>
</cp:coreProperties>
</file>