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0" r:id="rId3"/>
    <p:sldId id="382" r:id="rId4"/>
    <p:sldId id="344" r:id="rId5"/>
    <p:sldId id="349" r:id="rId6"/>
    <p:sldId id="345" r:id="rId7"/>
    <p:sldId id="351" r:id="rId8"/>
    <p:sldId id="346" r:id="rId9"/>
    <p:sldId id="347" r:id="rId10"/>
    <p:sldId id="348" r:id="rId11"/>
    <p:sldId id="350" r:id="rId12"/>
    <p:sldId id="352" r:id="rId13"/>
    <p:sldId id="342" r:id="rId14"/>
    <p:sldId id="343" r:id="rId15"/>
    <p:sldId id="353" r:id="rId16"/>
    <p:sldId id="354" r:id="rId17"/>
    <p:sldId id="397" r:id="rId18"/>
    <p:sldId id="398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3FF2"/>
    <a:srgbClr val="3399FF"/>
    <a:srgbClr val="6F65FF"/>
    <a:srgbClr val="224467"/>
    <a:srgbClr val="3C77B4"/>
    <a:srgbClr val="495597"/>
    <a:srgbClr val="1C7B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3" autoAdjust="0"/>
    <p:restoredTop sz="94576" autoAdjust="0"/>
  </p:normalViewPr>
  <p:slideViewPr>
    <p:cSldViewPr>
      <p:cViewPr>
        <p:scale>
          <a:sx n="90" d="100"/>
          <a:sy n="90" d="100"/>
        </p:scale>
        <p:origin x="-4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3235E-7EC4-48D0-A993-361379511B7F}" type="datetimeFigureOut">
              <a:rPr lang="pt-BR" smtClean="0"/>
              <a:pPr/>
              <a:t>04/01/2012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9D37C-54B3-424F-ADC5-9EE92AE4DE0F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64842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9F388-D1A1-4A04-8783-75C4F36333F8}" type="datetimeFigureOut">
              <a:rPr lang="pt-BR" smtClean="0"/>
              <a:pPr/>
              <a:t>04/01/2012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D1C04-36D8-4C57-8A45-54EAFFCCAC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2594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49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9310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9751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4810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0684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37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635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379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6385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86675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33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7889875" y="6308725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13FF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fr-FR" b="1">
                <a:solidFill>
                  <a:srgbClr val="6F65FF"/>
                </a:solidFill>
              </a:rPr>
              <a:t>Page </a:t>
            </a:r>
            <a:fld id="{B9DD25D3-F4D9-4651-A1DF-C14F7470AB63}" type="slidenum">
              <a:rPr lang="fr-FR" b="1">
                <a:solidFill>
                  <a:srgbClr val="6F65FF"/>
                </a:solidFill>
              </a:rPr>
              <a:pPr algn="ctr"/>
              <a:t>‹#›</a:t>
            </a:fld>
            <a:endParaRPr lang="fr-FR" b="1">
              <a:solidFill>
                <a:srgbClr val="6F65FF"/>
              </a:solidFill>
            </a:endParaRPr>
          </a:p>
        </p:txBody>
      </p:sp>
      <p:pic>
        <p:nvPicPr>
          <p:cNvPr id="5" name="Picture 4" descr="ppt_fundo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-546888" y="4149080"/>
            <a:ext cx="1030346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en-US" sz="4400" b="1" dirty="0" smtClean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4400" b="1" dirty="0" smtClean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Game Engines</a:t>
            </a:r>
            <a:endParaRPr lang="fr-FR" sz="2800" i="1" dirty="0">
              <a:solidFill>
                <a:srgbClr val="6F65FF"/>
              </a:solidFill>
            </a:endParaRPr>
          </a:p>
        </p:txBody>
      </p:sp>
      <p:pic>
        <p:nvPicPr>
          <p:cNvPr id="4" name="Picture 3" descr="C:\Users\DUARTEC\Pictures\Ploobs\engine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0"/>
            <a:ext cx="6394952" cy="4797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467544" y="937280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Animation Engine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7504" y="2403928"/>
            <a:ext cx="4680520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Representaçao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Ossos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Frames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Importar Informações de Animação 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Manipula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animações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Grafo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Interpola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animações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64904"/>
            <a:ext cx="4468128" cy="33123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264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58914" y="937280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Networking Engine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512" y="1890698"/>
            <a:ext cx="8556783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Manipula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comunicação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entre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computadores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Peer to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Peer / Distributed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Client to 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Server</a:t>
            </a:r>
            <a:endParaRPr lang="en-US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pt-BR" dirty="0" smtClean="0"/>
              <a:t>Interpolação</a:t>
            </a:r>
            <a:endParaRPr lang="pt-BR" dirty="0" smtClean="0">
              <a:solidFill>
                <a:srgbClr val="FF0000"/>
              </a:solidFill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pt-BR" dirty="0" smtClean="0"/>
              <a:t>Segurança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pt-BR" dirty="0" smtClean="0"/>
              <a:t>Identificação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pt-BR" dirty="0" smtClean="0"/>
              <a:t>Criptografia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r>
              <a:rPr lang="pt-BR" dirty="0" smtClean="0"/>
              <a:t>Compactação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None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7498" y="2636912"/>
            <a:ext cx="5244942" cy="37990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173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70882" y="1009288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Artificial Intelligence Engine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7172" y="1628800"/>
            <a:ext cx="8472488" cy="596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Oferece primitivas para o Programador criar os comportamentos avançados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Técnicas Clássicas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Encontrar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caminhos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Hierarchical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State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Machines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Steering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Behaviors</a:t>
            </a: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Redes Neurais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Algorítimos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Genéticos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Min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/Max 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Controla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interação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entre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Estímulos</a:t>
            </a:r>
            <a:endParaRPr lang="en-US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Necessidades</a:t>
            </a:r>
            <a:endParaRPr lang="en-US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Desejos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Group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Behavior</a:t>
            </a: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4960" y="2743200"/>
            <a:ext cx="3429000" cy="36804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223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79512" y="908720"/>
            <a:ext cx="8698230" cy="8229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sz="3900" dirty="0">
                <a:solidFill>
                  <a:srgbClr val="00B0F0"/>
                </a:solidFill>
                <a:latin typeface="Arial" pitchFamily="34" charset="0"/>
              </a:rPr>
              <a:t>Assets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2885" y="2013917"/>
            <a:ext cx="8702517" cy="4943475"/>
          </a:xfrm>
        </p:spPr>
        <p:txBody>
          <a:bodyPr lIns="0" tIns="0" rIns="0" bIns="0"/>
          <a:lstStyle/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</a:rPr>
              <a:t>Insumos para </a:t>
            </a:r>
            <a:r>
              <a:rPr lang="pt-BR" sz="2400" dirty="0" err="1" smtClean="0">
                <a:solidFill>
                  <a:srgbClr val="000000"/>
                </a:solidFill>
                <a:latin typeface="Arial" pitchFamily="34" charset="0"/>
              </a:rPr>
              <a:t>Engine</a:t>
            </a:r>
            <a:r>
              <a:rPr lang="pt-BR" sz="24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411480" lvl="1" indent="-30861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</a:rPr>
              <a:t>Qualquer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</a:rPr>
              <a:t>coisa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 no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</a:rPr>
              <a:t>jogo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</a:rPr>
              <a:t>menos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</a:rPr>
              <a:t>código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 smtClean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Modelos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Bones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Texturas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Sons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Videos</a:t>
            </a:r>
            <a:endParaRPr lang="en-US" dirty="0"/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Animações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Logos</a:t>
            </a: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Scripts</a:t>
            </a: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Arquivos de </a:t>
            </a: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None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Configuração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771525" lvl="2" indent="-257175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060908"/>
            <a:ext cx="4907757" cy="36804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238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70882" y="649248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 err="1" smtClean="0">
                <a:solidFill>
                  <a:srgbClr val="00B0F0"/>
                </a:solidFill>
                <a:latin typeface="Arial" pitchFamily="34" charset="0"/>
              </a:rPr>
              <a:t>Grafo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B0F0"/>
                </a:solidFill>
                <a:latin typeface="Arial" pitchFamily="34" charset="0"/>
              </a:rPr>
              <a:t>Cena</a:t>
            </a:r>
            <a:endParaRPr lang="en-US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15767" y="1671244"/>
            <a:ext cx="8141018" cy="5701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Arial" pitchFamily="34" charset="0"/>
              </a:rPr>
              <a:t>Gerenciamento</a:t>
            </a: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 da </a:t>
            </a:r>
            <a:r>
              <a:rPr lang="en-US" sz="3200" dirty="0" err="1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dirty="0" err="1" smtClean="0">
                <a:solidFill>
                  <a:srgbClr val="FF0000"/>
                </a:solidFill>
                <a:latin typeface="Arial" pitchFamily="34" charset="0"/>
              </a:rPr>
              <a:t>Logicamente</a:t>
            </a:r>
            <a:endParaRPr lang="en-US" sz="2100" dirty="0" smtClean="0">
              <a:solidFill>
                <a:srgbClr val="FF0000"/>
              </a:solidFill>
              <a:latin typeface="Arial" pitchFamily="34" charset="0"/>
            </a:endParaRP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Alocação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dirty="0" err="1" smtClean="0">
                <a:solidFill>
                  <a:srgbClr val="FF0000"/>
                </a:solidFill>
                <a:latin typeface="Arial" pitchFamily="34" charset="0"/>
              </a:rPr>
              <a:t>Espacialmente</a:t>
            </a:r>
            <a:endParaRPr lang="en-US" sz="2100" dirty="0" smtClean="0">
              <a:solidFill>
                <a:srgbClr val="FF0000"/>
              </a:solidFill>
              <a:latin typeface="Arial" pitchFamily="34" charset="0"/>
            </a:endParaRP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Posição Física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Graph Structure</a:t>
            </a:r>
            <a:endParaRPr lang="en-US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dirty="0" err="1" smtClean="0">
                <a:solidFill>
                  <a:srgbClr val="000000"/>
                </a:solidFill>
                <a:latin typeface="Arial" pitchFamily="34" charset="0"/>
              </a:rPr>
              <a:t>Não</a:t>
            </a:r>
            <a:r>
              <a:rPr lang="en-US" sz="21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Arial" pitchFamily="34" charset="0"/>
              </a:rPr>
              <a:t>hierarquicamente</a:t>
            </a:r>
            <a:endParaRPr lang="en-US" sz="32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Arial" pitchFamily="34" charset="0"/>
              </a:rPr>
              <a:t>Tree </a:t>
            </a:r>
            <a:r>
              <a:rPr lang="en-US" sz="3200" dirty="0">
                <a:solidFill>
                  <a:srgbClr val="000000"/>
                </a:solidFill>
                <a:latin typeface="Arial" pitchFamily="34" charset="0"/>
              </a:rPr>
              <a:t>Structure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sz="2100" dirty="0" err="1" smtClean="0">
                <a:solidFill>
                  <a:srgbClr val="000000"/>
                </a:solidFill>
                <a:latin typeface="Arial" pitchFamily="34" charset="0"/>
              </a:rPr>
              <a:t>Hierarquicamente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sz="3200" dirty="0" err="1" smtClean="0">
                <a:solidFill>
                  <a:srgbClr val="000000"/>
                </a:solidFill>
                <a:latin typeface="Arial" pitchFamily="34" charset="0"/>
              </a:rPr>
              <a:t>Culling</a:t>
            </a:r>
            <a:endParaRPr lang="pt-BR" sz="32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sz="32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sz="32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pt-BR" sz="2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</a:pPr>
            <a:endParaRPr lang="en-US" sz="21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6308" y="2708920"/>
            <a:ext cx="3810477" cy="3810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80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395536" y="1081296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Level Editor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07504" y="2276872"/>
            <a:ext cx="8738235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Interface Engine com Usuário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WYSIWYG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Importar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Assets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Posicionar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Assets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Atribuir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comportamento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Eventos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Scripts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Estáticos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Arquitetura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Data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Driven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Design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Component</a:t>
            </a: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Based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08920"/>
            <a:ext cx="4360545" cy="3489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30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70882" y="1081296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Custom Tools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27584" y="2780928"/>
            <a:ext cx="814959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Quest Editor</a:t>
            </a:r>
            <a:endParaRPr lang="en-US" sz="2800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Dialogue System</a:t>
            </a:r>
            <a:endParaRPr lang="en-US" sz="2800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itchFamily="34" charset="0"/>
              </a:rPr>
              <a:t>Multiplayer </a:t>
            </a: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</a:rPr>
              <a:t>Support (Chat, Rooms)</a:t>
            </a:r>
            <a:endParaRPr lang="en-US" sz="2800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sz="3600" dirty="0" smtClean="0">
                <a:solidFill>
                  <a:srgbClr val="000000"/>
                </a:solidFill>
                <a:latin typeface="Arial" pitchFamily="34" charset="0"/>
              </a:rPr>
              <a:t>Ranking Systems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sz="3600" dirty="0" smtClean="0">
                <a:solidFill>
                  <a:srgbClr val="000000"/>
                </a:solidFill>
                <a:latin typeface="Arial" pitchFamily="34" charset="0"/>
              </a:rPr>
              <a:t>Faz parte da </a:t>
            </a:r>
            <a:r>
              <a:rPr lang="pt-BR" sz="3600" dirty="0" err="1" smtClean="0">
                <a:solidFill>
                  <a:srgbClr val="000000"/>
                </a:solidFill>
                <a:latin typeface="Arial" pitchFamily="34" charset="0"/>
              </a:rPr>
              <a:t>Engine</a:t>
            </a:r>
            <a:r>
              <a:rPr lang="pt-BR" sz="3600" dirty="0" smtClean="0">
                <a:solidFill>
                  <a:srgbClr val="000000"/>
                </a:solidFill>
                <a:latin typeface="Arial" pitchFamily="34" charset="0"/>
              </a:rPr>
              <a:t> ??!!</a:t>
            </a:r>
            <a:endParaRPr lang="en-US" sz="36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1760" y="22048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99792" y="620688"/>
            <a:ext cx="5618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Game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Engine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Modules I</a:t>
            </a:r>
            <a:endParaRPr lang="fr-FR" dirty="0">
              <a:solidFill>
                <a:srgbClr val="6F65FF"/>
              </a:solidFill>
            </a:endParaRPr>
          </a:p>
        </p:txBody>
      </p:sp>
      <p:pic>
        <p:nvPicPr>
          <p:cNvPr id="6" name="Picture 5" descr="Modules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844824"/>
            <a:ext cx="8060060" cy="46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2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dules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8380" y="1268760"/>
            <a:ext cx="7444060" cy="55886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1760" y="22048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99792" y="620688"/>
            <a:ext cx="58432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Game </a:t>
            </a:r>
            <a:r>
              <a:rPr lang="fr-FR" sz="3200" b="1" dirty="0" err="1" smtClean="0">
                <a:solidFill>
                  <a:srgbClr val="6F65FF"/>
                </a:solidFill>
                <a:latin typeface="Verdana" pitchFamily="34" charset="0"/>
              </a:rPr>
              <a:t>Engine</a:t>
            </a:r>
            <a:r>
              <a:rPr lang="fr-FR" sz="3200" b="1" dirty="0" smtClean="0">
                <a:solidFill>
                  <a:srgbClr val="6F65FF"/>
                </a:solidFill>
                <a:latin typeface="Verdana" pitchFamily="34" charset="0"/>
              </a:rPr>
              <a:t> Modules II</a:t>
            </a:r>
            <a:endParaRPr lang="fr-FR" dirty="0">
              <a:solidFill>
                <a:srgbClr val="6F6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3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 drop image.jpg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996" y="-5083"/>
            <a:ext cx="917027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00192" y="5805264"/>
            <a:ext cx="25555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Verdana" pitchFamily="34" charset="0"/>
              </a:rPr>
              <a:t>Obrigado</a:t>
            </a:r>
            <a:endParaRPr lang="fr-FR" sz="2800" b="1" i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57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324350"/>
            <a:ext cx="1060450" cy="106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142081" y="193675"/>
            <a:ext cx="90551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4900" dirty="0" smtClean="0">
                <a:solidFill>
                  <a:srgbClr val="00B0F0"/>
                </a:solidFill>
                <a:latin typeface="Arial" pitchFamily="34" charset="0"/>
              </a:rPr>
              <a:t>			Game Engine</a:t>
            </a:r>
            <a:endParaRPr lang="en-US" sz="4900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42081" y="2029792"/>
            <a:ext cx="9055100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Renderer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(2D or 3D)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Collision detector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Scripting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Sound/Video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Animation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Shading/Illumination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Networking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Physic Simulation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Artificial Intelligence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Level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Editor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Custom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Tools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446213"/>
            <a:ext cx="1885950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7744" y="1362075"/>
            <a:ext cx="2965450" cy="91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14219" y="2366963"/>
            <a:ext cx="3408363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23469" y="3478213"/>
            <a:ext cx="2201863" cy="97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15744" y="4664075"/>
            <a:ext cx="3970338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42744" y="5934075"/>
            <a:ext cx="3779838" cy="73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77744" y="3478213"/>
            <a:ext cx="2795588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71069" y="5324475"/>
            <a:ext cx="1628775" cy="1135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77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6" y="27384"/>
            <a:ext cx="913766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5936" y="4070682"/>
            <a:ext cx="41376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Game Engine </a:t>
            </a:r>
          </a:p>
          <a:p>
            <a:pPr algn="ctr"/>
            <a:r>
              <a:rPr lang="pt-BR" sz="4400" b="1" dirty="0" smtClean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Basic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670882" y="793264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Render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Engine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08610" y="2060848"/>
            <a:ext cx="3930492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Controlar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Geração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imagens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2D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em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tempo real a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partir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das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informações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Objetos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Partículas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Efeitos Especiais ...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Interage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diretamente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com a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placa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video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</a:pP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97680" y="2215103"/>
            <a:ext cx="4709160" cy="34461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4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954405" y="937280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Shading/Lighting Engine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51520" y="1916832"/>
            <a:ext cx="4752528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Trabalha com a Render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Engine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Calcula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Iluminação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endParaRPr lang="en-US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Calcula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efeitos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especiais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: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Sombras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Materiais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Partículas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Outros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...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Aplicado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pelo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Renderizador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a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partir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informações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cena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2670"/>
            <a:ext cx="3580448" cy="2686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00808"/>
            <a:ext cx="2534603" cy="25846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2707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55576" y="1052736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Collision Detection Engine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51520" y="1844824"/>
            <a:ext cx="8149590" cy="46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</a:rPr>
              <a:t>Intersecção entre sólidos</a:t>
            </a: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Esferas</a:t>
            </a: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Planos</a:t>
            </a: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Cilindros</a:t>
            </a: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Poligonos</a:t>
            </a:r>
            <a:endParaRPr lang="pt-BR" sz="2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Triangle</a:t>
            </a: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Meshes</a:t>
            </a:r>
            <a:endParaRPr lang="pt-BR" sz="2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Characters</a:t>
            </a:r>
            <a:endParaRPr lang="pt-BR" sz="2100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Custom</a:t>
            </a: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pt-BR" sz="2100" dirty="0" err="1" smtClean="0">
                <a:solidFill>
                  <a:srgbClr val="000000"/>
                </a:solidFill>
                <a:latin typeface="Arial" pitchFamily="34" charset="0"/>
              </a:rPr>
              <a:t>Objects</a:t>
            </a:r>
            <a:endParaRPr lang="pt-BR" dirty="0" smtClean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sz="3200" dirty="0" smtClean="0">
                <a:solidFill>
                  <a:srgbClr val="000000"/>
                </a:solidFill>
                <a:latin typeface="Arial" pitchFamily="34" charset="0"/>
              </a:rPr>
              <a:t>Resposta à Colisão</a:t>
            </a:r>
            <a:endParaRPr lang="pt-BR" dirty="0" smtClean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Eventos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Física Newtoniana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FF0000"/>
                </a:solidFill>
                <a:latin typeface="Arial" pitchFamily="34" charset="0"/>
              </a:rPr>
              <a:t>Alta complexidade Computacional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sz="2100" dirty="0" smtClean="0">
                <a:solidFill>
                  <a:srgbClr val="000000"/>
                </a:solidFill>
                <a:latin typeface="Arial" pitchFamily="34" charset="0"/>
              </a:rPr>
              <a:t>Divisão Espacial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endParaRPr lang="pt-BR" sz="2100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759" y="2348881"/>
            <a:ext cx="3675387" cy="26642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941168"/>
            <a:ext cx="2353151" cy="17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818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42890" y="1297320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Physics Engine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-7764" y="2060848"/>
            <a:ext cx="8108156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Manipula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o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comportamento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baseado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nas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colisões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Integrado com Sistema de Colisão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/>
              <a:t>CPU / GPU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Modelos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simulação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Dinâmica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Corpo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Rígido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Soft Body Physics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Dinâmica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fluídos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Carros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Personagens 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80000"/>
              <a:buFont typeface="Courier New" pitchFamily="49" charset="0"/>
              <a:buChar char="o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Complexo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17032"/>
            <a:ext cx="4019074" cy="2834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85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742890" y="1009288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Scripting Engine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1520" y="1988840"/>
            <a:ext cx="7845266" cy="56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Geralmente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utiliza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-se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linguagens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interpretadas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(Python,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Lua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 etc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.) 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Flexibilidade e Simplicidade 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Alterações em Tempo Real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Não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modifica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código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algum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da engine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Específico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cada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Jogo</a:t>
            </a:r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Gama de Utilização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Menus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Criação de Objetos</a:t>
            </a: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Lógica do jogo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Resposta à eventos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Atribuir Comportamento </a:t>
            </a: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pt-BR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3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742134"/>
            <a:ext cx="3761097" cy="299923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7544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598874" y="1153304"/>
            <a:ext cx="8149590" cy="105156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Sound/Video Engine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5742" y="2132856"/>
            <a:ext cx="4373403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Video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Cut-scenes, 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ou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pedaços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de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objetos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no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jogo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como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uma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TV, cameras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estáticas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.</a:t>
            </a:r>
            <a:endParaRPr lang="en-US" dirty="0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Sound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 pitchFamily="34" charset="0"/>
              </a:rPr>
              <a:t>Efeitos 2D,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</a:rPr>
              <a:t>BackGround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 lvl="2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Som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3d</a:t>
            </a: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7440"/>
            <a:ext cx="4404837" cy="33761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402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12595</TotalTime>
  <Words>404</Words>
  <Application>Microsoft Office PowerPoint</Application>
  <PresentationFormat>On-screen Show (4:3)</PresentationFormat>
  <Paragraphs>156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Modèle par défaut</vt:lpstr>
      <vt:lpstr>Slide 1</vt:lpstr>
      <vt:lpstr>Slide 2</vt:lpstr>
      <vt:lpstr>Slide 3</vt:lpstr>
      <vt:lpstr>Render Engine</vt:lpstr>
      <vt:lpstr>Shading/Lighting Engine</vt:lpstr>
      <vt:lpstr>Collision Detection Engine</vt:lpstr>
      <vt:lpstr>Physics Engine</vt:lpstr>
      <vt:lpstr>Scripting Engine</vt:lpstr>
      <vt:lpstr>Sound/Video Engine</vt:lpstr>
      <vt:lpstr>Animation Engine</vt:lpstr>
      <vt:lpstr>Networking Engine</vt:lpstr>
      <vt:lpstr>Artificial Intelligence Engine</vt:lpstr>
      <vt:lpstr>Assets</vt:lpstr>
      <vt:lpstr>Grafo de Cena</vt:lpstr>
      <vt:lpstr>Level Editor</vt:lpstr>
      <vt:lpstr>Custom Tools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Circle</dc:title>
  <dc:creator>www.powerpointstyles.com</dc:creator>
  <cp:lastModifiedBy>DUARTEC</cp:lastModifiedBy>
  <cp:revision>150</cp:revision>
  <dcterms:created xsi:type="dcterms:W3CDTF">2009-03-23T15:23:24Z</dcterms:created>
  <dcterms:modified xsi:type="dcterms:W3CDTF">2012-01-05T02:01:37Z</dcterms:modified>
</cp:coreProperties>
</file>