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4"/>
    <p:sldMasterId id="2147483691" r:id="rId5"/>
  </p:sldMasterIdLst>
  <p:sldIdLst>
    <p:sldId id="256" r:id="rId6"/>
    <p:sldId id="257" r:id="rId7"/>
    <p:sldId id="258" r:id="rId8"/>
    <p:sldId id="267" r:id="rId9"/>
    <p:sldId id="259" r:id="rId10"/>
    <p:sldId id="266" r:id="rId11"/>
    <p:sldId id="260" r:id="rId12"/>
    <p:sldId id="270" r:id="rId13"/>
    <p:sldId id="269" r:id="rId14"/>
    <p:sldId id="265" r:id="rId15"/>
    <p:sldId id="268" r:id="rId16"/>
    <p:sldId id="262" r:id="rId17"/>
    <p:sldId id="263" r:id="rId18"/>
    <p:sldId id="26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B44A38-7AF6-68C1-1745-62CA09C18873}" v="203" dt="2020-04-23T22:12:25.161"/>
    <p1510:client id="{2A19D988-FB18-D3FB-2C54-27E5A68D8959}" v="273" dt="2020-04-22T22:40:56.880"/>
    <p1510:client id="{2E833410-7707-3FE4-EA00-43FE8C6FC3BB}" v="7" dt="2020-04-23T16:21:58.213"/>
    <p1510:client id="{7F412E9A-02AA-8FD7-18C3-0B4C34837992}" v="47" dt="2020-04-22T17:45:29.716"/>
    <p1510:client id="{B1A9B787-A4F6-4A74-90AB-74F52B67B144}" v="22" dt="2020-04-23T16:58:04.269"/>
    <p1510:client id="{CF997B17-8DA8-6074-CDEA-B987FED3B73C}" v="484" dt="2020-04-21T18:52:49.957"/>
    <p1510:client id="{E3AF90CC-CB46-65CC-9669-06027EBC987F}" v="2" dt="2020-04-23T14:57:23.330"/>
    <p1510:client id="{EA7548D4-450B-BC36-4CFE-D087E3705E75}" v="778" dt="2020-04-23T16:52:32.296"/>
    <p1510:client id="{FD4FFC8D-327A-D15A-6409-717C15771689}" v="488" dt="2020-04-23T05:30:38.143"/>
    <p1510:client id="{FE9EAAAF-6B33-A0C5-6486-B0DF346631E0}" v="77" dt="2020-04-21T05:12:19.2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7D9D76-A1DC-4DF7-B9EF-08CFA3F35083}" type="doc">
      <dgm:prSet loTypeId="urn:microsoft.com/office/officeart/2005/8/layout/pyramid3" loCatId="pyramid" qsTypeId="urn:microsoft.com/office/officeart/2005/8/quickstyle/simple1" qsCatId="simple" csTypeId="urn:microsoft.com/office/officeart/2005/8/colors/accent5_5" csCatId="accent5" phldr="1"/>
      <dgm:spPr/>
    </dgm:pt>
    <dgm:pt modelId="{79370B3A-F9A1-4AB5-96BF-8DB6FC23B7BB}">
      <dgm:prSet phldrT="[Text]" phldr="0"/>
      <dgm:spPr/>
      <dgm:t>
        <a:bodyPr/>
        <a:lstStyle/>
        <a:p>
          <a:pPr rtl="0"/>
          <a:r>
            <a:rPr lang="en-US">
              <a:latin typeface="Tw Cen MT" panose="020B0602020104020603"/>
            </a:rPr>
            <a:t>Removing columns with</a:t>
          </a:r>
          <a:r>
            <a:rPr lang="en-US" b="0" i="0" u="none" strike="noStrike" cap="none" baseline="0" noProof="0">
              <a:latin typeface="Tw Cen MT"/>
            </a:rPr>
            <a:t> &gt;</a:t>
          </a:r>
          <a:r>
            <a:rPr lang="en-US" b="0" i="0" u="none" strike="noStrike" cap="none" baseline="0" noProof="0">
              <a:solidFill>
                <a:schemeClr val="tx1"/>
              </a:solidFill>
              <a:latin typeface="Tw Cen MT"/>
            </a:rPr>
            <a:t>50%</a:t>
          </a:r>
          <a:r>
            <a:rPr lang="en-US" b="0" i="0" u="none" strike="noStrike" cap="none" baseline="0" noProof="0">
              <a:solidFill>
                <a:srgbClr val="010000"/>
              </a:solidFill>
              <a:latin typeface="Tw Cen MT"/>
            </a:rPr>
            <a:t>  </a:t>
          </a:r>
          <a:r>
            <a:rPr lang="en-US" b="0" i="0" u="none" strike="noStrike" cap="none" baseline="0" noProof="0">
              <a:latin typeface="Tw Cen MT"/>
            </a:rPr>
            <a:t>missing values</a:t>
          </a:r>
          <a:r>
            <a:rPr lang="en-US" b="0" i="0" u="none" strike="noStrike" cap="none" baseline="0" noProof="0">
              <a:solidFill>
                <a:srgbClr val="010000"/>
              </a:solidFill>
              <a:latin typeface="Tw Cen MT"/>
            </a:rPr>
            <a:t> </a:t>
          </a:r>
          <a:endParaRPr lang="en-US"/>
        </a:p>
      </dgm:t>
    </dgm:pt>
    <dgm:pt modelId="{707BE80A-F2E9-4A6D-89B2-626DE638D027}" type="parTrans" cxnId="{8E66852B-490B-4277-8C75-B4DFAD873EB6}">
      <dgm:prSet/>
      <dgm:spPr/>
    </dgm:pt>
    <dgm:pt modelId="{69A210BD-AA3F-468E-8BA5-93E519819C96}" type="sibTrans" cxnId="{8E66852B-490B-4277-8C75-B4DFAD873EB6}">
      <dgm:prSet/>
      <dgm:spPr/>
    </dgm:pt>
    <dgm:pt modelId="{0F9817EC-F9D4-4F20-B0FA-249787B6220F}">
      <dgm:prSet phldrT="[Text]" phldr="0"/>
      <dgm:spPr/>
      <dgm:t>
        <a:bodyPr/>
        <a:lstStyle/>
        <a:p>
          <a:pPr rtl="0"/>
          <a:r>
            <a:rPr lang="en-US">
              <a:latin typeface="Tw Cen MT" panose="020B0602020104020603"/>
            </a:rPr>
            <a:t>Removing columns with &gt;90% similar values</a:t>
          </a:r>
          <a:endParaRPr lang="en-US"/>
        </a:p>
      </dgm:t>
    </dgm:pt>
    <dgm:pt modelId="{6430EB36-DF23-45F8-9B58-0B2332AA8169}" type="parTrans" cxnId="{B824C56D-3361-4815-B315-B874D4A8896A}">
      <dgm:prSet/>
      <dgm:spPr/>
    </dgm:pt>
    <dgm:pt modelId="{767D33F9-BDB1-4F00-8C5C-D931504CA0AE}" type="sibTrans" cxnId="{B824C56D-3361-4815-B315-B874D4A8896A}">
      <dgm:prSet/>
      <dgm:spPr/>
    </dgm:pt>
    <dgm:pt modelId="{63A6447C-0A15-4E9F-8F04-B3A313187D0F}">
      <dgm:prSet phldrT="[Text]" phldr="0"/>
      <dgm:spPr/>
      <dgm:t>
        <a:bodyPr/>
        <a:lstStyle/>
        <a:p>
          <a:pPr rtl="0"/>
          <a:r>
            <a:rPr lang="en-US">
              <a:latin typeface="Tw Cen MT" panose="020B0602020104020603"/>
            </a:rPr>
            <a:t>Imputing missing values and removing outliers</a:t>
          </a:r>
          <a:endParaRPr lang="en-US"/>
        </a:p>
      </dgm:t>
    </dgm:pt>
    <dgm:pt modelId="{A40DC29C-5346-4A7C-A689-7784509EFA75}" type="parTrans" cxnId="{969AC943-F213-45B3-B3E5-D88E2D561013}">
      <dgm:prSet/>
      <dgm:spPr/>
    </dgm:pt>
    <dgm:pt modelId="{CE8CEE2C-14ED-444D-87D6-4A2EBFC09BBB}" type="sibTrans" cxnId="{969AC943-F213-45B3-B3E5-D88E2D561013}">
      <dgm:prSet/>
      <dgm:spPr/>
    </dgm:pt>
    <dgm:pt modelId="{A6E935C6-FD85-44CC-A77B-609518149F45}">
      <dgm:prSet phldr="0"/>
      <dgm:spPr/>
      <dgm:t>
        <a:bodyPr/>
        <a:lstStyle/>
        <a:p>
          <a:pPr rtl="0"/>
          <a:r>
            <a:rPr lang="en-US">
              <a:latin typeface="Tw Cen MT" panose="020B0602020104020603"/>
            </a:rPr>
            <a:t>Redistributing the categories</a:t>
          </a:r>
        </a:p>
      </dgm:t>
    </dgm:pt>
    <dgm:pt modelId="{AB0D9E41-DA43-4F37-A09D-71796648AB2F}" type="parTrans" cxnId="{D61C20AB-7E6C-4656-93E4-D3C07BA69780}">
      <dgm:prSet/>
      <dgm:spPr/>
    </dgm:pt>
    <dgm:pt modelId="{E3FEF239-100A-4F4D-9367-03886239AEC7}" type="sibTrans" cxnId="{D61C20AB-7E6C-4656-93E4-D3C07BA69780}">
      <dgm:prSet/>
      <dgm:spPr/>
    </dgm:pt>
    <dgm:pt modelId="{36052364-1B78-4DA5-974E-D1C1C7FC7A17}">
      <dgm:prSet phldr="0"/>
      <dgm:spPr/>
      <dgm:t>
        <a:bodyPr/>
        <a:lstStyle/>
        <a:p>
          <a:pPr rtl="0"/>
          <a:r>
            <a:rPr lang="en-US">
              <a:latin typeface="Tw Cen MT" panose="020B0602020104020603"/>
            </a:rPr>
            <a:t>Removing rows with &lt; 5% missing values</a:t>
          </a:r>
        </a:p>
      </dgm:t>
    </dgm:pt>
    <dgm:pt modelId="{8C3B3758-5141-4EB3-8BC7-41665366653D}" type="parTrans" cxnId="{7BAF4051-588D-4756-8846-E847ADA1B22E}">
      <dgm:prSet/>
      <dgm:spPr/>
    </dgm:pt>
    <dgm:pt modelId="{617BB567-625F-4374-B241-602C3B47FD4C}" type="sibTrans" cxnId="{7BAF4051-588D-4756-8846-E847ADA1B22E}">
      <dgm:prSet/>
      <dgm:spPr/>
    </dgm:pt>
    <dgm:pt modelId="{82C45D14-700D-4BF3-9C34-CF376F761A41}">
      <dgm:prSet phldr="0"/>
      <dgm:spPr/>
      <dgm:t>
        <a:bodyPr/>
        <a:lstStyle/>
        <a:p>
          <a:pPr rtl="0"/>
          <a:r>
            <a:rPr lang="en-US">
              <a:latin typeface="Tw Cen MT" panose="020B0602020104020603"/>
            </a:rPr>
            <a:t>Aligning Datatypes</a:t>
          </a:r>
        </a:p>
      </dgm:t>
    </dgm:pt>
    <dgm:pt modelId="{F4C6E57B-CEF2-486F-A14D-D47CF487F8C0}" type="parTrans" cxnId="{C9000EB0-2B07-4560-B2D0-49E34210FF4D}">
      <dgm:prSet/>
      <dgm:spPr/>
    </dgm:pt>
    <dgm:pt modelId="{1D002257-6FDC-4F8B-B0E6-912D58EC56FE}" type="sibTrans" cxnId="{C9000EB0-2B07-4560-B2D0-49E34210FF4D}">
      <dgm:prSet/>
      <dgm:spPr/>
    </dgm:pt>
    <dgm:pt modelId="{A5FA3253-7D54-405B-A293-438487EC343A}">
      <dgm:prSet phldr="0"/>
      <dgm:spPr/>
      <dgm:t>
        <a:bodyPr/>
        <a:lstStyle/>
        <a:p>
          <a:pPr rtl="0"/>
          <a:r>
            <a:rPr lang="en-US">
              <a:latin typeface="Tw Cen MT" panose="020B0602020104020603"/>
            </a:rPr>
            <a:t>Feature importance </a:t>
          </a:r>
        </a:p>
      </dgm:t>
    </dgm:pt>
    <dgm:pt modelId="{AAF1E86F-8269-448F-8245-C9F7BBFD322C}" type="parTrans" cxnId="{98434961-D761-4683-8DA3-5BFD5CE55553}">
      <dgm:prSet/>
      <dgm:spPr/>
    </dgm:pt>
    <dgm:pt modelId="{FC8619AC-39EF-4BC9-968F-AF5B69A6AD98}" type="sibTrans" cxnId="{98434961-D761-4683-8DA3-5BFD5CE55553}">
      <dgm:prSet/>
      <dgm:spPr/>
    </dgm:pt>
    <dgm:pt modelId="{CCDF30A0-E6CD-4245-8BC5-1DB10962010F}">
      <dgm:prSet phldr="0"/>
      <dgm:spPr/>
      <dgm:t>
        <a:bodyPr/>
        <a:lstStyle/>
        <a:p>
          <a:r>
            <a:rPr lang="en-US">
              <a:latin typeface="Tw Cen MT" panose="020B0602020104020603"/>
            </a:rPr>
            <a:t>Encoding</a:t>
          </a:r>
        </a:p>
      </dgm:t>
    </dgm:pt>
    <dgm:pt modelId="{3192D008-0388-4658-9BF0-F9881EE2789E}" type="parTrans" cxnId="{660550BC-E6F9-45C6-832F-1970758EF602}">
      <dgm:prSet/>
      <dgm:spPr/>
    </dgm:pt>
    <dgm:pt modelId="{A7D58958-4706-4015-A6D5-925F1407E3BA}" type="sibTrans" cxnId="{660550BC-E6F9-45C6-832F-1970758EF602}">
      <dgm:prSet/>
      <dgm:spPr/>
    </dgm:pt>
    <dgm:pt modelId="{0308898E-F196-47C3-AAE8-BE5E77673B03}" type="pres">
      <dgm:prSet presAssocID="{977D9D76-A1DC-4DF7-B9EF-08CFA3F35083}" presName="Name0" presStyleCnt="0">
        <dgm:presLayoutVars>
          <dgm:dir/>
          <dgm:animLvl val="lvl"/>
          <dgm:resizeHandles val="exact"/>
        </dgm:presLayoutVars>
      </dgm:prSet>
      <dgm:spPr/>
    </dgm:pt>
    <dgm:pt modelId="{E096FF19-48E0-4A70-A631-81C7E33842BF}" type="pres">
      <dgm:prSet presAssocID="{79370B3A-F9A1-4AB5-96BF-8DB6FC23B7BB}" presName="Name8" presStyleCnt="0"/>
      <dgm:spPr/>
    </dgm:pt>
    <dgm:pt modelId="{8CF37227-8C12-4627-931A-FE51623C110C}" type="pres">
      <dgm:prSet presAssocID="{79370B3A-F9A1-4AB5-96BF-8DB6FC23B7BB}" presName="level" presStyleLbl="node1" presStyleIdx="0" presStyleCnt="8">
        <dgm:presLayoutVars>
          <dgm:chMax val="1"/>
          <dgm:bulletEnabled val="1"/>
        </dgm:presLayoutVars>
      </dgm:prSet>
      <dgm:spPr/>
    </dgm:pt>
    <dgm:pt modelId="{DB3FB0C8-E63F-4F43-8CB4-CF188A900E96}" type="pres">
      <dgm:prSet presAssocID="{79370B3A-F9A1-4AB5-96BF-8DB6FC23B7BB}" presName="levelTx" presStyleLbl="revTx" presStyleIdx="0" presStyleCnt="0">
        <dgm:presLayoutVars>
          <dgm:chMax val="1"/>
          <dgm:bulletEnabled val="1"/>
        </dgm:presLayoutVars>
      </dgm:prSet>
      <dgm:spPr/>
    </dgm:pt>
    <dgm:pt modelId="{F200AF4F-0691-439C-9439-ED606529D224}" type="pres">
      <dgm:prSet presAssocID="{0F9817EC-F9D4-4F20-B0FA-249787B6220F}" presName="Name8" presStyleCnt="0"/>
      <dgm:spPr/>
    </dgm:pt>
    <dgm:pt modelId="{505C74FE-1414-4D96-9546-6096DB9BED6B}" type="pres">
      <dgm:prSet presAssocID="{0F9817EC-F9D4-4F20-B0FA-249787B6220F}" presName="level" presStyleLbl="node1" presStyleIdx="1" presStyleCnt="8">
        <dgm:presLayoutVars>
          <dgm:chMax val="1"/>
          <dgm:bulletEnabled val="1"/>
        </dgm:presLayoutVars>
      </dgm:prSet>
      <dgm:spPr/>
    </dgm:pt>
    <dgm:pt modelId="{3B2583F1-F5E0-43D8-8999-2A6E1CAB50B1}" type="pres">
      <dgm:prSet presAssocID="{0F9817EC-F9D4-4F20-B0FA-249787B6220F}" presName="levelTx" presStyleLbl="revTx" presStyleIdx="0" presStyleCnt="0">
        <dgm:presLayoutVars>
          <dgm:chMax val="1"/>
          <dgm:bulletEnabled val="1"/>
        </dgm:presLayoutVars>
      </dgm:prSet>
      <dgm:spPr/>
    </dgm:pt>
    <dgm:pt modelId="{E552D47C-66AF-4BEB-9CDB-A2C935CE4C53}" type="pres">
      <dgm:prSet presAssocID="{36052364-1B78-4DA5-974E-D1C1C7FC7A17}" presName="Name8" presStyleCnt="0"/>
      <dgm:spPr/>
    </dgm:pt>
    <dgm:pt modelId="{4BCFFD9E-CC16-433C-ABD1-4C75C17014CA}" type="pres">
      <dgm:prSet presAssocID="{36052364-1B78-4DA5-974E-D1C1C7FC7A17}" presName="level" presStyleLbl="node1" presStyleIdx="2" presStyleCnt="8">
        <dgm:presLayoutVars>
          <dgm:chMax val="1"/>
          <dgm:bulletEnabled val="1"/>
        </dgm:presLayoutVars>
      </dgm:prSet>
      <dgm:spPr/>
    </dgm:pt>
    <dgm:pt modelId="{6988D24B-C28E-4F16-BE75-8F13C42B859D}" type="pres">
      <dgm:prSet presAssocID="{36052364-1B78-4DA5-974E-D1C1C7FC7A17}" presName="levelTx" presStyleLbl="revTx" presStyleIdx="0" presStyleCnt="0">
        <dgm:presLayoutVars>
          <dgm:chMax val="1"/>
          <dgm:bulletEnabled val="1"/>
        </dgm:presLayoutVars>
      </dgm:prSet>
      <dgm:spPr/>
    </dgm:pt>
    <dgm:pt modelId="{A62CE01C-D56E-478A-B71E-139E126A1DD2}" type="pres">
      <dgm:prSet presAssocID="{63A6447C-0A15-4E9F-8F04-B3A313187D0F}" presName="Name8" presStyleCnt="0"/>
      <dgm:spPr/>
    </dgm:pt>
    <dgm:pt modelId="{654D6F99-1165-45DB-A50D-8709BB1576B6}" type="pres">
      <dgm:prSet presAssocID="{63A6447C-0A15-4E9F-8F04-B3A313187D0F}" presName="level" presStyleLbl="node1" presStyleIdx="3" presStyleCnt="8">
        <dgm:presLayoutVars>
          <dgm:chMax val="1"/>
          <dgm:bulletEnabled val="1"/>
        </dgm:presLayoutVars>
      </dgm:prSet>
      <dgm:spPr/>
    </dgm:pt>
    <dgm:pt modelId="{F2A6AB25-E447-4D72-A5C2-5E87B92556D3}" type="pres">
      <dgm:prSet presAssocID="{63A6447C-0A15-4E9F-8F04-B3A313187D0F}" presName="levelTx" presStyleLbl="revTx" presStyleIdx="0" presStyleCnt="0">
        <dgm:presLayoutVars>
          <dgm:chMax val="1"/>
          <dgm:bulletEnabled val="1"/>
        </dgm:presLayoutVars>
      </dgm:prSet>
      <dgm:spPr/>
    </dgm:pt>
    <dgm:pt modelId="{CD9C4C4E-4064-4F92-9759-F97F8B968078}" type="pres">
      <dgm:prSet presAssocID="{82C45D14-700D-4BF3-9C34-CF376F761A41}" presName="Name8" presStyleCnt="0"/>
      <dgm:spPr/>
    </dgm:pt>
    <dgm:pt modelId="{F9F3E35E-B350-4388-AEA6-3708729124DB}" type="pres">
      <dgm:prSet presAssocID="{82C45D14-700D-4BF3-9C34-CF376F761A41}" presName="level" presStyleLbl="node1" presStyleIdx="4" presStyleCnt="8">
        <dgm:presLayoutVars>
          <dgm:chMax val="1"/>
          <dgm:bulletEnabled val="1"/>
        </dgm:presLayoutVars>
      </dgm:prSet>
      <dgm:spPr/>
    </dgm:pt>
    <dgm:pt modelId="{FD547353-431D-498E-BF2B-B1822C56D58B}" type="pres">
      <dgm:prSet presAssocID="{82C45D14-700D-4BF3-9C34-CF376F761A41}" presName="levelTx" presStyleLbl="revTx" presStyleIdx="0" presStyleCnt="0">
        <dgm:presLayoutVars>
          <dgm:chMax val="1"/>
          <dgm:bulletEnabled val="1"/>
        </dgm:presLayoutVars>
      </dgm:prSet>
      <dgm:spPr/>
    </dgm:pt>
    <dgm:pt modelId="{2CBA75D2-463C-416D-9C75-56CB3587D11A}" type="pres">
      <dgm:prSet presAssocID="{A6E935C6-FD85-44CC-A77B-609518149F45}" presName="Name8" presStyleCnt="0"/>
      <dgm:spPr/>
    </dgm:pt>
    <dgm:pt modelId="{BE86E96F-1C32-4B29-B9F9-C8C0EDF57479}" type="pres">
      <dgm:prSet presAssocID="{A6E935C6-FD85-44CC-A77B-609518149F45}" presName="level" presStyleLbl="node1" presStyleIdx="5" presStyleCnt="8">
        <dgm:presLayoutVars>
          <dgm:chMax val="1"/>
          <dgm:bulletEnabled val="1"/>
        </dgm:presLayoutVars>
      </dgm:prSet>
      <dgm:spPr/>
    </dgm:pt>
    <dgm:pt modelId="{3F24F5B2-157B-4FFB-BB74-9993914B0C2E}" type="pres">
      <dgm:prSet presAssocID="{A6E935C6-FD85-44CC-A77B-609518149F45}" presName="levelTx" presStyleLbl="revTx" presStyleIdx="0" presStyleCnt="0">
        <dgm:presLayoutVars>
          <dgm:chMax val="1"/>
          <dgm:bulletEnabled val="1"/>
        </dgm:presLayoutVars>
      </dgm:prSet>
      <dgm:spPr/>
    </dgm:pt>
    <dgm:pt modelId="{23E815F9-E6B2-4F6C-99C6-16A367ED63D5}" type="pres">
      <dgm:prSet presAssocID="{CCDF30A0-E6CD-4245-8BC5-1DB10962010F}" presName="Name8" presStyleCnt="0"/>
      <dgm:spPr/>
    </dgm:pt>
    <dgm:pt modelId="{BAD8F3EF-D3D3-41B4-A0DA-BF07C3BBC522}" type="pres">
      <dgm:prSet presAssocID="{CCDF30A0-E6CD-4245-8BC5-1DB10962010F}" presName="level" presStyleLbl="node1" presStyleIdx="6" presStyleCnt="8">
        <dgm:presLayoutVars>
          <dgm:chMax val="1"/>
          <dgm:bulletEnabled val="1"/>
        </dgm:presLayoutVars>
      </dgm:prSet>
      <dgm:spPr/>
    </dgm:pt>
    <dgm:pt modelId="{0FDD975D-70B2-455C-A2D9-33E3BDD5B486}" type="pres">
      <dgm:prSet presAssocID="{CCDF30A0-E6CD-4245-8BC5-1DB10962010F}" presName="levelTx" presStyleLbl="revTx" presStyleIdx="0" presStyleCnt="0">
        <dgm:presLayoutVars>
          <dgm:chMax val="1"/>
          <dgm:bulletEnabled val="1"/>
        </dgm:presLayoutVars>
      </dgm:prSet>
      <dgm:spPr/>
    </dgm:pt>
    <dgm:pt modelId="{2EA32322-FC75-4D03-AA64-3EE987AC7C4D}" type="pres">
      <dgm:prSet presAssocID="{A5FA3253-7D54-405B-A293-438487EC343A}" presName="Name8" presStyleCnt="0"/>
      <dgm:spPr/>
    </dgm:pt>
    <dgm:pt modelId="{54516E72-6567-41D9-B945-8E65950263F5}" type="pres">
      <dgm:prSet presAssocID="{A5FA3253-7D54-405B-A293-438487EC343A}" presName="level" presStyleLbl="node1" presStyleIdx="7" presStyleCnt="8">
        <dgm:presLayoutVars>
          <dgm:chMax val="1"/>
          <dgm:bulletEnabled val="1"/>
        </dgm:presLayoutVars>
      </dgm:prSet>
      <dgm:spPr/>
    </dgm:pt>
    <dgm:pt modelId="{D5BD9F66-5A53-4B00-93A5-4ED674E0F96D}" type="pres">
      <dgm:prSet presAssocID="{A5FA3253-7D54-405B-A293-438487EC343A}" presName="levelTx" presStyleLbl="revTx" presStyleIdx="0" presStyleCnt="0">
        <dgm:presLayoutVars>
          <dgm:chMax val="1"/>
          <dgm:bulletEnabled val="1"/>
        </dgm:presLayoutVars>
      </dgm:prSet>
      <dgm:spPr/>
    </dgm:pt>
  </dgm:ptLst>
  <dgm:cxnLst>
    <dgm:cxn modelId="{752CF503-AB01-42CA-B58D-75F54F33ED22}" type="presOf" srcId="{63A6447C-0A15-4E9F-8F04-B3A313187D0F}" destId="{654D6F99-1165-45DB-A50D-8709BB1576B6}" srcOrd="0" destOrd="0" presId="urn:microsoft.com/office/officeart/2005/8/layout/pyramid3"/>
    <dgm:cxn modelId="{ADD22B08-A04F-4653-B7FE-6C43DB374613}" type="presOf" srcId="{A6E935C6-FD85-44CC-A77B-609518149F45}" destId="{BE86E96F-1C32-4B29-B9F9-C8C0EDF57479}" srcOrd="0" destOrd="0" presId="urn:microsoft.com/office/officeart/2005/8/layout/pyramid3"/>
    <dgm:cxn modelId="{3560B20F-9F09-4E86-BF5D-15F855F7429C}" type="presOf" srcId="{82C45D14-700D-4BF3-9C34-CF376F761A41}" destId="{FD547353-431D-498E-BF2B-B1822C56D58B}" srcOrd="1" destOrd="0" presId="urn:microsoft.com/office/officeart/2005/8/layout/pyramid3"/>
    <dgm:cxn modelId="{8E66852B-490B-4277-8C75-B4DFAD873EB6}" srcId="{977D9D76-A1DC-4DF7-B9EF-08CFA3F35083}" destId="{79370B3A-F9A1-4AB5-96BF-8DB6FC23B7BB}" srcOrd="0" destOrd="0" parTransId="{707BE80A-F2E9-4A6D-89B2-626DE638D027}" sibTransId="{69A210BD-AA3F-468E-8BA5-93E519819C96}"/>
    <dgm:cxn modelId="{D9097740-7CC1-4D48-B49D-BE21861B3DE2}" type="presOf" srcId="{A5FA3253-7D54-405B-A293-438487EC343A}" destId="{54516E72-6567-41D9-B945-8E65950263F5}" srcOrd="0" destOrd="0" presId="urn:microsoft.com/office/officeart/2005/8/layout/pyramid3"/>
    <dgm:cxn modelId="{80DB5E41-146B-4428-B8F3-7963180C4D9E}" type="presOf" srcId="{CCDF30A0-E6CD-4245-8BC5-1DB10962010F}" destId="{BAD8F3EF-D3D3-41B4-A0DA-BF07C3BBC522}" srcOrd="0" destOrd="0" presId="urn:microsoft.com/office/officeart/2005/8/layout/pyramid3"/>
    <dgm:cxn modelId="{98434961-D761-4683-8DA3-5BFD5CE55553}" srcId="{977D9D76-A1DC-4DF7-B9EF-08CFA3F35083}" destId="{A5FA3253-7D54-405B-A293-438487EC343A}" srcOrd="7" destOrd="0" parTransId="{AAF1E86F-8269-448F-8245-C9F7BBFD322C}" sibTransId="{FC8619AC-39EF-4BC9-968F-AF5B69A6AD98}"/>
    <dgm:cxn modelId="{969AC943-F213-45B3-B3E5-D88E2D561013}" srcId="{977D9D76-A1DC-4DF7-B9EF-08CFA3F35083}" destId="{63A6447C-0A15-4E9F-8F04-B3A313187D0F}" srcOrd="3" destOrd="0" parTransId="{A40DC29C-5346-4A7C-A689-7784509EFA75}" sibTransId="{CE8CEE2C-14ED-444D-87D6-4A2EBFC09BBB}"/>
    <dgm:cxn modelId="{828ED44C-B663-4F56-885B-04EA2998A9FF}" type="presOf" srcId="{82C45D14-700D-4BF3-9C34-CF376F761A41}" destId="{F9F3E35E-B350-4388-AEA6-3708729124DB}" srcOrd="0" destOrd="0" presId="urn:microsoft.com/office/officeart/2005/8/layout/pyramid3"/>
    <dgm:cxn modelId="{1336626D-E323-45A0-A209-CDD6387ECA9C}" type="presOf" srcId="{63A6447C-0A15-4E9F-8F04-B3A313187D0F}" destId="{F2A6AB25-E447-4D72-A5C2-5E87B92556D3}" srcOrd="1" destOrd="0" presId="urn:microsoft.com/office/officeart/2005/8/layout/pyramid3"/>
    <dgm:cxn modelId="{B824C56D-3361-4815-B315-B874D4A8896A}" srcId="{977D9D76-A1DC-4DF7-B9EF-08CFA3F35083}" destId="{0F9817EC-F9D4-4F20-B0FA-249787B6220F}" srcOrd="1" destOrd="0" parTransId="{6430EB36-DF23-45F8-9B58-0B2332AA8169}" sibTransId="{767D33F9-BDB1-4F00-8C5C-D931504CA0AE}"/>
    <dgm:cxn modelId="{7BAF4051-588D-4756-8846-E847ADA1B22E}" srcId="{977D9D76-A1DC-4DF7-B9EF-08CFA3F35083}" destId="{36052364-1B78-4DA5-974E-D1C1C7FC7A17}" srcOrd="2" destOrd="0" parTransId="{8C3B3758-5141-4EB3-8BC7-41665366653D}" sibTransId="{617BB567-625F-4374-B241-602C3B47FD4C}"/>
    <dgm:cxn modelId="{780B817A-45E1-4900-AAE5-EBB61008740F}" type="presOf" srcId="{A5FA3253-7D54-405B-A293-438487EC343A}" destId="{D5BD9F66-5A53-4B00-93A5-4ED674E0F96D}" srcOrd="1" destOrd="0" presId="urn:microsoft.com/office/officeart/2005/8/layout/pyramid3"/>
    <dgm:cxn modelId="{B5E1DD7E-8EEB-4293-93A4-E26EEDF30445}" type="presOf" srcId="{79370B3A-F9A1-4AB5-96BF-8DB6FC23B7BB}" destId="{8CF37227-8C12-4627-931A-FE51623C110C}" srcOrd="0" destOrd="0" presId="urn:microsoft.com/office/officeart/2005/8/layout/pyramid3"/>
    <dgm:cxn modelId="{8C7BE683-BDDC-4A10-AE55-55196D4731A6}" type="presOf" srcId="{0F9817EC-F9D4-4F20-B0FA-249787B6220F}" destId="{505C74FE-1414-4D96-9546-6096DB9BED6B}" srcOrd="0" destOrd="0" presId="urn:microsoft.com/office/officeart/2005/8/layout/pyramid3"/>
    <dgm:cxn modelId="{D38B538F-186D-47ED-ACD8-856AE35A8836}" type="presOf" srcId="{0F9817EC-F9D4-4F20-B0FA-249787B6220F}" destId="{3B2583F1-F5E0-43D8-8999-2A6E1CAB50B1}" srcOrd="1" destOrd="0" presId="urn:microsoft.com/office/officeart/2005/8/layout/pyramid3"/>
    <dgm:cxn modelId="{D61C20AB-7E6C-4656-93E4-D3C07BA69780}" srcId="{977D9D76-A1DC-4DF7-B9EF-08CFA3F35083}" destId="{A6E935C6-FD85-44CC-A77B-609518149F45}" srcOrd="5" destOrd="0" parTransId="{AB0D9E41-DA43-4F37-A09D-71796648AB2F}" sibTransId="{E3FEF239-100A-4F4D-9367-03886239AEC7}"/>
    <dgm:cxn modelId="{C9000EB0-2B07-4560-B2D0-49E34210FF4D}" srcId="{977D9D76-A1DC-4DF7-B9EF-08CFA3F35083}" destId="{82C45D14-700D-4BF3-9C34-CF376F761A41}" srcOrd="4" destOrd="0" parTransId="{F4C6E57B-CEF2-486F-A14D-D47CF487F8C0}" sibTransId="{1D002257-6FDC-4F8B-B0E6-912D58EC56FE}"/>
    <dgm:cxn modelId="{0D6AA6B0-07B3-4E76-A02B-1849AFA1060B}" type="presOf" srcId="{79370B3A-F9A1-4AB5-96BF-8DB6FC23B7BB}" destId="{DB3FB0C8-E63F-4F43-8CB4-CF188A900E96}" srcOrd="1" destOrd="0" presId="urn:microsoft.com/office/officeart/2005/8/layout/pyramid3"/>
    <dgm:cxn modelId="{C764E3B3-7D52-4AB4-8907-3AE7F75A144D}" type="presOf" srcId="{36052364-1B78-4DA5-974E-D1C1C7FC7A17}" destId="{4BCFFD9E-CC16-433C-ABD1-4C75C17014CA}" srcOrd="0" destOrd="0" presId="urn:microsoft.com/office/officeart/2005/8/layout/pyramid3"/>
    <dgm:cxn modelId="{00A490B5-8580-4C48-96C3-2DD3BC5C6E9D}" type="presOf" srcId="{A6E935C6-FD85-44CC-A77B-609518149F45}" destId="{3F24F5B2-157B-4FFB-BB74-9993914B0C2E}" srcOrd="1" destOrd="0" presId="urn:microsoft.com/office/officeart/2005/8/layout/pyramid3"/>
    <dgm:cxn modelId="{660550BC-E6F9-45C6-832F-1970758EF602}" srcId="{977D9D76-A1DC-4DF7-B9EF-08CFA3F35083}" destId="{CCDF30A0-E6CD-4245-8BC5-1DB10962010F}" srcOrd="6" destOrd="0" parTransId="{3192D008-0388-4658-9BF0-F9881EE2789E}" sibTransId="{A7D58958-4706-4015-A6D5-925F1407E3BA}"/>
    <dgm:cxn modelId="{7F79A7CE-D94E-455A-A06A-102B3D729E4C}" type="presOf" srcId="{36052364-1B78-4DA5-974E-D1C1C7FC7A17}" destId="{6988D24B-C28E-4F16-BE75-8F13C42B859D}" srcOrd="1" destOrd="0" presId="urn:microsoft.com/office/officeart/2005/8/layout/pyramid3"/>
    <dgm:cxn modelId="{5542D8D5-2D80-47B2-BDB1-80CACE08B5BD}" type="presOf" srcId="{CCDF30A0-E6CD-4245-8BC5-1DB10962010F}" destId="{0FDD975D-70B2-455C-A2D9-33E3BDD5B486}" srcOrd="1" destOrd="0" presId="urn:microsoft.com/office/officeart/2005/8/layout/pyramid3"/>
    <dgm:cxn modelId="{1BD27FD9-8680-4082-89D3-31BAAD2E4E97}" type="presOf" srcId="{977D9D76-A1DC-4DF7-B9EF-08CFA3F35083}" destId="{0308898E-F196-47C3-AAE8-BE5E77673B03}" srcOrd="0" destOrd="0" presId="urn:microsoft.com/office/officeart/2005/8/layout/pyramid3"/>
    <dgm:cxn modelId="{CA6A45F8-A0CB-4F71-9A8E-2CAD489FF8A1}" type="presParOf" srcId="{0308898E-F196-47C3-AAE8-BE5E77673B03}" destId="{E096FF19-48E0-4A70-A631-81C7E33842BF}" srcOrd="0" destOrd="0" presId="urn:microsoft.com/office/officeart/2005/8/layout/pyramid3"/>
    <dgm:cxn modelId="{41290D38-C522-43BE-BF6E-C98EEEE7D413}" type="presParOf" srcId="{E096FF19-48E0-4A70-A631-81C7E33842BF}" destId="{8CF37227-8C12-4627-931A-FE51623C110C}" srcOrd="0" destOrd="0" presId="urn:microsoft.com/office/officeart/2005/8/layout/pyramid3"/>
    <dgm:cxn modelId="{7A581606-45D8-4751-A754-4AE8251AA363}" type="presParOf" srcId="{E096FF19-48E0-4A70-A631-81C7E33842BF}" destId="{DB3FB0C8-E63F-4F43-8CB4-CF188A900E96}" srcOrd="1" destOrd="0" presId="urn:microsoft.com/office/officeart/2005/8/layout/pyramid3"/>
    <dgm:cxn modelId="{B8FDFC1E-5128-4B7F-8F85-5B11B60C865B}" type="presParOf" srcId="{0308898E-F196-47C3-AAE8-BE5E77673B03}" destId="{F200AF4F-0691-439C-9439-ED606529D224}" srcOrd="1" destOrd="0" presId="urn:microsoft.com/office/officeart/2005/8/layout/pyramid3"/>
    <dgm:cxn modelId="{4255C949-0682-4AE9-9A76-BB174B996CFF}" type="presParOf" srcId="{F200AF4F-0691-439C-9439-ED606529D224}" destId="{505C74FE-1414-4D96-9546-6096DB9BED6B}" srcOrd="0" destOrd="0" presId="urn:microsoft.com/office/officeart/2005/8/layout/pyramid3"/>
    <dgm:cxn modelId="{BB945096-2AE3-459C-9452-77B29E78369F}" type="presParOf" srcId="{F200AF4F-0691-439C-9439-ED606529D224}" destId="{3B2583F1-F5E0-43D8-8999-2A6E1CAB50B1}" srcOrd="1" destOrd="0" presId="urn:microsoft.com/office/officeart/2005/8/layout/pyramid3"/>
    <dgm:cxn modelId="{96DB47DF-EFCB-4DD2-BAE2-130F3A192440}" type="presParOf" srcId="{0308898E-F196-47C3-AAE8-BE5E77673B03}" destId="{E552D47C-66AF-4BEB-9CDB-A2C935CE4C53}" srcOrd="2" destOrd="0" presId="urn:microsoft.com/office/officeart/2005/8/layout/pyramid3"/>
    <dgm:cxn modelId="{6B7092CB-63DD-480D-B3E3-2880CD18F7BB}" type="presParOf" srcId="{E552D47C-66AF-4BEB-9CDB-A2C935CE4C53}" destId="{4BCFFD9E-CC16-433C-ABD1-4C75C17014CA}" srcOrd="0" destOrd="0" presId="urn:microsoft.com/office/officeart/2005/8/layout/pyramid3"/>
    <dgm:cxn modelId="{463C9470-EF32-47C6-891A-8D8A25F9245C}" type="presParOf" srcId="{E552D47C-66AF-4BEB-9CDB-A2C935CE4C53}" destId="{6988D24B-C28E-4F16-BE75-8F13C42B859D}" srcOrd="1" destOrd="0" presId="urn:microsoft.com/office/officeart/2005/8/layout/pyramid3"/>
    <dgm:cxn modelId="{5A67DC98-0B75-4F68-B0C2-C08D45C3472D}" type="presParOf" srcId="{0308898E-F196-47C3-AAE8-BE5E77673B03}" destId="{A62CE01C-D56E-478A-B71E-139E126A1DD2}" srcOrd="3" destOrd="0" presId="urn:microsoft.com/office/officeart/2005/8/layout/pyramid3"/>
    <dgm:cxn modelId="{D0F8C14D-F779-4AEA-ADC5-247F75875553}" type="presParOf" srcId="{A62CE01C-D56E-478A-B71E-139E126A1DD2}" destId="{654D6F99-1165-45DB-A50D-8709BB1576B6}" srcOrd="0" destOrd="0" presId="urn:microsoft.com/office/officeart/2005/8/layout/pyramid3"/>
    <dgm:cxn modelId="{2749CE75-F89F-42FC-B95C-B6C1D11C2FFA}" type="presParOf" srcId="{A62CE01C-D56E-478A-B71E-139E126A1DD2}" destId="{F2A6AB25-E447-4D72-A5C2-5E87B92556D3}" srcOrd="1" destOrd="0" presId="urn:microsoft.com/office/officeart/2005/8/layout/pyramid3"/>
    <dgm:cxn modelId="{D56B6DC1-13BB-4C13-81E7-C4F0B1C0C973}" type="presParOf" srcId="{0308898E-F196-47C3-AAE8-BE5E77673B03}" destId="{CD9C4C4E-4064-4F92-9759-F97F8B968078}" srcOrd="4" destOrd="0" presId="urn:microsoft.com/office/officeart/2005/8/layout/pyramid3"/>
    <dgm:cxn modelId="{D573C0EC-FCAA-4A4D-AA75-CF301CA82999}" type="presParOf" srcId="{CD9C4C4E-4064-4F92-9759-F97F8B968078}" destId="{F9F3E35E-B350-4388-AEA6-3708729124DB}" srcOrd="0" destOrd="0" presId="urn:microsoft.com/office/officeart/2005/8/layout/pyramid3"/>
    <dgm:cxn modelId="{FC3CE19B-B45D-40A3-8EB0-6CE2A1D6A3BA}" type="presParOf" srcId="{CD9C4C4E-4064-4F92-9759-F97F8B968078}" destId="{FD547353-431D-498E-BF2B-B1822C56D58B}" srcOrd="1" destOrd="0" presId="urn:microsoft.com/office/officeart/2005/8/layout/pyramid3"/>
    <dgm:cxn modelId="{B1FFCCAC-EBDF-4D4E-8E99-1579DC8FCD2A}" type="presParOf" srcId="{0308898E-F196-47C3-AAE8-BE5E77673B03}" destId="{2CBA75D2-463C-416D-9C75-56CB3587D11A}" srcOrd="5" destOrd="0" presId="urn:microsoft.com/office/officeart/2005/8/layout/pyramid3"/>
    <dgm:cxn modelId="{3380DBA8-7316-4A0B-A8F8-F52CD5BC63F8}" type="presParOf" srcId="{2CBA75D2-463C-416D-9C75-56CB3587D11A}" destId="{BE86E96F-1C32-4B29-B9F9-C8C0EDF57479}" srcOrd="0" destOrd="0" presId="urn:microsoft.com/office/officeart/2005/8/layout/pyramid3"/>
    <dgm:cxn modelId="{4214B9E4-7CF1-4E86-9AB7-8A4CC486D204}" type="presParOf" srcId="{2CBA75D2-463C-416D-9C75-56CB3587D11A}" destId="{3F24F5B2-157B-4FFB-BB74-9993914B0C2E}" srcOrd="1" destOrd="0" presId="urn:microsoft.com/office/officeart/2005/8/layout/pyramid3"/>
    <dgm:cxn modelId="{4B47547A-6780-4E45-8073-B3B2C4AA8844}" type="presParOf" srcId="{0308898E-F196-47C3-AAE8-BE5E77673B03}" destId="{23E815F9-E6B2-4F6C-99C6-16A367ED63D5}" srcOrd="6" destOrd="0" presId="urn:microsoft.com/office/officeart/2005/8/layout/pyramid3"/>
    <dgm:cxn modelId="{8479A67B-71BD-4BAC-928D-33F2FBB02D10}" type="presParOf" srcId="{23E815F9-E6B2-4F6C-99C6-16A367ED63D5}" destId="{BAD8F3EF-D3D3-41B4-A0DA-BF07C3BBC522}" srcOrd="0" destOrd="0" presId="urn:microsoft.com/office/officeart/2005/8/layout/pyramid3"/>
    <dgm:cxn modelId="{252F3B2B-C6A8-4BB4-9404-46C4B552E283}" type="presParOf" srcId="{23E815F9-E6B2-4F6C-99C6-16A367ED63D5}" destId="{0FDD975D-70B2-455C-A2D9-33E3BDD5B486}" srcOrd="1" destOrd="0" presId="urn:microsoft.com/office/officeart/2005/8/layout/pyramid3"/>
    <dgm:cxn modelId="{5716604C-0292-4ED5-8946-1DD8A0E77C10}" type="presParOf" srcId="{0308898E-F196-47C3-AAE8-BE5E77673B03}" destId="{2EA32322-FC75-4D03-AA64-3EE987AC7C4D}" srcOrd="7" destOrd="0" presId="urn:microsoft.com/office/officeart/2005/8/layout/pyramid3"/>
    <dgm:cxn modelId="{7A6D9C3B-F382-49B0-A6B3-BEDF3CD530F6}" type="presParOf" srcId="{2EA32322-FC75-4D03-AA64-3EE987AC7C4D}" destId="{54516E72-6567-41D9-B945-8E65950263F5}" srcOrd="0" destOrd="0" presId="urn:microsoft.com/office/officeart/2005/8/layout/pyramid3"/>
    <dgm:cxn modelId="{636490F3-5773-4740-BBC1-44EFDC07381A}" type="presParOf" srcId="{2EA32322-FC75-4D03-AA64-3EE987AC7C4D}" destId="{D5BD9F66-5A53-4B00-93A5-4ED674E0F96D}" srcOrd="1" destOrd="0" presId="urn:microsoft.com/office/officeart/2005/8/layout/pyramid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F37227-8C12-4627-931A-FE51623C110C}">
      <dsp:nvSpPr>
        <dsp:cNvPr id="0" name=""/>
        <dsp:cNvSpPr/>
      </dsp:nvSpPr>
      <dsp:spPr>
        <a:xfrm rot="10800000">
          <a:off x="0" y="0"/>
          <a:ext cx="8267700" cy="665559"/>
        </a:xfrm>
        <a:prstGeom prst="trapezoid">
          <a:avLst>
            <a:gd name="adj" fmla="val 77639"/>
          </a:avLst>
        </a:prstGeom>
        <a:solidFill>
          <a:schemeClr val="accent5">
            <a:alpha val="9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rtl="0">
            <a:lnSpc>
              <a:spcPct val="90000"/>
            </a:lnSpc>
            <a:spcBef>
              <a:spcPct val="0"/>
            </a:spcBef>
            <a:spcAft>
              <a:spcPct val="35000"/>
            </a:spcAft>
            <a:buNone/>
          </a:pPr>
          <a:r>
            <a:rPr lang="en-US" sz="1600" kern="1200">
              <a:latin typeface="Tw Cen MT" panose="020B0602020104020603"/>
            </a:rPr>
            <a:t>Removing columns with</a:t>
          </a:r>
          <a:r>
            <a:rPr lang="en-US" sz="1600" b="0" i="0" u="none" strike="noStrike" kern="1200" cap="none" baseline="0" noProof="0">
              <a:latin typeface="Tw Cen MT"/>
            </a:rPr>
            <a:t> &gt;</a:t>
          </a:r>
          <a:r>
            <a:rPr lang="en-US" sz="1600" b="0" i="0" u="none" strike="noStrike" kern="1200" cap="none" baseline="0" noProof="0">
              <a:solidFill>
                <a:schemeClr val="tx1"/>
              </a:solidFill>
              <a:latin typeface="Tw Cen MT"/>
            </a:rPr>
            <a:t>50%</a:t>
          </a:r>
          <a:r>
            <a:rPr lang="en-US" sz="1600" b="0" i="0" u="none" strike="noStrike" kern="1200" cap="none" baseline="0" noProof="0">
              <a:solidFill>
                <a:srgbClr val="010000"/>
              </a:solidFill>
              <a:latin typeface="Tw Cen MT"/>
            </a:rPr>
            <a:t>  </a:t>
          </a:r>
          <a:r>
            <a:rPr lang="en-US" sz="1600" b="0" i="0" u="none" strike="noStrike" kern="1200" cap="none" baseline="0" noProof="0">
              <a:latin typeface="Tw Cen MT"/>
            </a:rPr>
            <a:t>missing values</a:t>
          </a:r>
          <a:r>
            <a:rPr lang="en-US" sz="1600" b="0" i="0" u="none" strike="noStrike" kern="1200" cap="none" baseline="0" noProof="0">
              <a:solidFill>
                <a:srgbClr val="010000"/>
              </a:solidFill>
              <a:latin typeface="Tw Cen MT"/>
            </a:rPr>
            <a:t> </a:t>
          </a:r>
          <a:endParaRPr lang="en-US" sz="1600" kern="1200"/>
        </a:p>
      </dsp:txBody>
      <dsp:txXfrm rot="-10800000">
        <a:off x="1446847" y="0"/>
        <a:ext cx="5374005" cy="665559"/>
      </dsp:txXfrm>
    </dsp:sp>
    <dsp:sp modelId="{505C74FE-1414-4D96-9546-6096DB9BED6B}">
      <dsp:nvSpPr>
        <dsp:cNvPr id="0" name=""/>
        <dsp:cNvSpPr/>
      </dsp:nvSpPr>
      <dsp:spPr>
        <a:xfrm rot="10800000">
          <a:off x="516731" y="665559"/>
          <a:ext cx="7234237" cy="665559"/>
        </a:xfrm>
        <a:prstGeom prst="trapezoid">
          <a:avLst>
            <a:gd name="adj" fmla="val 77639"/>
          </a:avLst>
        </a:prstGeom>
        <a:solidFill>
          <a:schemeClr val="accent5">
            <a:alpha val="90000"/>
            <a:hueOff val="0"/>
            <a:satOff val="0"/>
            <a:lumOff val="0"/>
            <a:alphaOff val="-5714"/>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rtl="0">
            <a:lnSpc>
              <a:spcPct val="90000"/>
            </a:lnSpc>
            <a:spcBef>
              <a:spcPct val="0"/>
            </a:spcBef>
            <a:spcAft>
              <a:spcPct val="35000"/>
            </a:spcAft>
            <a:buNone/>
          </a:pPr>
          <a:r>
            <a:rPr lang="en-US" sz="1600" kern="1200">
              <a:latin typeface="Tw Cen MT" panose="020B0602020104020603"/>
            </a:rPr>
            <a:t>Removing columns with &gt;90% similar values</a:t>
          </a:r>
          <a:endParaRPr lang="en-US" sz="1600" kern="1200"/>
        </a:p>
      </dsp:txBody>
      <dsp:txXfrm rot="-10800000">
        <a:off x="1782722" y="665559"/>
        <a:ext cx="4702254" cy="665559"/>
      </dsp:txXfrm>
    </dsp:sp>
    <dsp:sp modelId="{4BCFFD9E-CC16-433C-ABD1-4C75C17014CA}">
      <dsp:nvSpPr>
        <dsp:cNvPr id="0" name=""/>
        <dsp:cNvSpPr/>
      </dsp:nvSpPr>
      <dsp:spPr>
        <a:xfrm rot="10800000">
          <a:off x="1033462" y="1331118"/>
          <a:ext cx="6200775" cy="665559"/>
        </a:xfrm>
        <a:prstGeom prst="trapezoid">
          <a:avLst>
            <a:gd name="adj" fmla="val 77639"/>
          </a:avLst>
        </a:prstGeom>
        <a:solidFill>
          <a:schemeClr val="accent5">
            <a:alpha val="90000"/>
            <a:hueOff val="0"/>
            <a:satOff val="0"/>
            <a:lumOff val="0"/>
            <a:alphaOff val="-11429"/>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rtl="0">
            <a:lnSpc>
              <a:spcPct val="90000"/>
            </a:lnSpc>
            <a:spcBef>
              <a:spcPct val="0"/>
            </a:spcBef>
            <a:spcAft>
              <a:spcPct val="35000"/>
            </a:spcAft>
            <a:buNone/>
          </a:pPr>
          <a:r>
            <a:rPr lang="en-US" sz="1600" kern="1200">
              <a:latin typeface="Tw Cen MT" panose="020B0602020104020603"/>
            </a:rPr>
            <a:t>Removing rows with &lt; 5% missing values</a:t>
          </a:r>
        </a:p>
      </dsp:txBody>
      <dsp:txXfrm rot="-10800000">
        <a:off x="2118598" y="1331118"/>
        <a:ext cx="4030503" cy="665559"/>
      </dsp:txXfrm>
    </dsp:sp>
    <dsp:sp modelId="{654D6F99-1165-45DB-A50D-8709BB1576B6}">
      <dsp:nvSpPr>
        <dsp:cNvPr id="0" name=""/>
        <dsp:cNvSpPr/>
      </dsp:nvSpPr>
      <dsp:spPr>
        <a:xfrm rot="10800000">
          <a:off x="1550193" y="1996678"/>
          <a:ext cx="5167312" cy="665559"/>
        </a:xfrm>
        <a:prstGeom prst="trapezoid">
          <a:avLst>
            <a:gd name="adj" fmla="val 77639"/>
          </a:avLst>
        </a:prstGeom>
        <a:solidFill>
          <a:schemeClr val="accent5">
            <a:alpha val="90000"/>
            <a:hueOff val="0"/>
            <a:satOff val="0"/>
            <a:lumOff val="0"/>
            <a:alphaOff val="-17143"/>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rtl="0">
            <a:lnSpc>
              <a:spcPct val="90000"/>
            </a:lnSpc>
            <a:spcBef>
              <a:spcPct val="0"/>
            </a:spcBef>
            <a:spcAft>
              <a:spcPct val="35000"/>
            </a:spcAft>
            <a:buNone/>
          </a:pPr>
          <a:r>
            <a:rPr lang="en-US" sz="1600" kern="1200">
              <a:latin typeface="Tw Cen MT" panose="020B0602020104020603"/>
            </a:rPr>
            <a:t>Imputing missing values and removing outliers</a:t>
          </a:r>
          <a:endParaRPr lang="en-US" sz="1600" kern="1200"/>
        </a:p>
      </dsp:txBody>
      <dsp:txXfrm rot="-10800000">
        <a:off x="2454473" y="1996678"/>
        <a:ext cx="3358753" cy="665559"/>
      </dsp:txXfrm>
    </dsp:sp>
    <dsp:sp modelId="{F9F3E35E-B350-4388-AEA6-3708729124DB}">
      <dsp:nvSpPr>
        <dsp:cNvPr id="0" name=""/>
        <dsp:cNvSpPr/>
      </dsp:nvSpPr>
      <dsp:spPr>
        <a:xfrm rot="10800000">
          <a:off x="2066925" y="2662237"/>
          <a:ext cx="4133850" cy="665559"/>
        </a:xfrm>
        <a:prstGeom prst="trapezoid">
          <a:avLst>
            <a:gd name="adj" fmla="val 77639"/>
          </a:avLst>
        </a:prstGeom>
        <a:solidFill>
          <a:schemeClr val="accent5">
            <a:alpha val="90000"/>
            <a:hueOff val="0"/>
            <a:satOff val="0"/>
            <a:lumOff val="0"/>
            <a:alphaOff val="-22857"/>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rtl="0">
            <a:lnSpc>
              <a:spcPct val="90000"/>
            </a:lnSpc>
            <a:spcBef>
              <a:spcPct val="0"/>
            </a:spcBef>
            <a:spcAft>
              <a:spcPct val="35000"/>
            </a:spcAft>
            <a:buNone/>
          </a:pPr>
          <a:r>
            <a:rPr lang="en-US" sz="1600" kern="1200">
              <a:latin typeface="Tw Cen MT" panose="020B0602020104020603"/>
            </a:rPr>
            <a:t>Aligning Datatypes</a:t>
          </a:r>
        </a:p>
      </dsp:txBody>
      <dsp:txXfrm rot="-10800000">
        <a:off x="2790348" y="2662237"/>
        <a:ext cx="2687002" cy="665559"/>
      </dsp:txXfrm>
    </dsp:sp>
    <dsp:sp modelId="{BE86E96F-1C32-4B29-B9F9-C8C0EDF57479}">
      <dsp:nvSpPr>
        <dsp:cNvPr id="0" name=""/>
        <dsp:cNvSpPr/>
      </dsp:nvSpPr>
      <dsp:spPr>
        <a:xfrm rot="10800000">
          <a:off x="2583656" y="3327796"/>
          <a:ext cx="3100387" cy="665559"/>
        </a:xfrm>
        <a:prstGeom prst="trapezoid">
          <a:avLst>
            <a:gd name="adj" fmla="val 77639"/>
          </a:avLst>
        </a:prstGeom>
        <a:solidFill>
          <a:schemeClr val="accent5">
            <a:alpha val="90000"/>
            <a:hueOff val="0"/>
            <a:satOff val="0"/>
            <a:lumOff val="0"/>
            <a:alphaOff val="-28571"/>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rtl="0">
            <a:lnSpc>
              <a:spcPct val="90000"/>
            </a:lnSpc>
            <a:spcBef>
              <a:spcPct val="0"/>
            </a:spcBef>
            <a:spcAft>
              <a:spcPct val="35000"/>
            </a:spcAft>
            <a:buNone/>
          </a:pPr>
          <a:r>
            <a:rPr lang="en-US" sz="1600" kern="1200">
              <a:latin typeface="Tw Cen MT" panose="020B0602020104020603"/>
            </a:rPr>
            <a:t>Redistributing the categories</a:t>
          </a:r>
        </a:p>
      </dsp:txBody>
      <dsp:txXfrm rot="-10800000">
        <a:off x="3126224" y="3327796"/>
        <a:ext cx="2015251" cy="665559"/>
      </dsp:txXfrm>
    </dsp:sp>
    <dsp:sp modelId="{BAD8F3EF-D3D3-41B4-A0DA-BF07C3BBC522}">
      <dsp:nvSpPr>
        <dsp:cNvPr id="0" name=""/>
        <dsp:cNvSpPr/>
      </dsp:nvSpPr>
      <dsp:spPr>
        <a:xfrm rot="10800000">
          <a:off x="3100387" y="3993356"/>
          <a:ext cx="2066925" cy="665559"/>
        </a:xfrm>
        <a:prstGeom prst="trapezoid">
          <a:avLst>
            <a:gd name="adj" fmla="val 77639"/>
          </a:avLst>
        </a:prstGeom>
        <a:solidFill>
          <a:schemeClr val="accent5">
            <a:alpha val="90000"/>
            <a:hueOff val="0"/>
            <a:satOff val="0"/>
            <a:lumOff val="0"/>
            <a:alphaOff val="-34286"/>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a:latin typeface="Tw Cen MT" panose="020B0602020104020603"/>
            </a:rPr>
            <a:t>Encoding</a:t>
          </a:r>
        </a:p>
      </dsp:txBody>
      <dsp:txXfrm rot="-10800000">
        <a:off x="3462099" y="3993356"/>
        <a:ext cx="1343501" cy="665559"/>
      </dsp:txXfrm>
    </dsp:sp>
    <dsp:sp modelId="{54516E72-6567-41D9-B945-8E65950263F5}">
      <dsp:nvSpPr>
        <dsp:cNvPr id="0" name=""/>
        <dsp:cNvSpPr/>
      </dsp:nvSpPr>
      <dsp:spPr>
        <a:xfrm rot="10800000">
          <a:off x="3617118" y="4658915"/>
          <a:ext cx="1033462" cy="665559"/>
        </a:xfrm>
        <a:prstGeom prst="trapezoid">
          <a:avLst>
            <a:gd name="adj" fmla="val 77639"/>
          </a:avLst>
        </a:prstGeom>
        <a:solidFill>
          <a:schemeClr val="accent5">
            <a:alpha val="90000"/>
            <a:hueOff val="0"/>
            <a:satOff val="0"/>
            <a:lumOff val="0"/>
            <a:alpha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rtl="0">
            <a:lnSpc>
              <a:spcPct val="90000"/>
            </a:lnSpc>
            <a:spcBef>
              <a:spcPct val="0"/>
            </a:spcBef>
            <a:spcAft>
              <a:spcPct val="35000"/>
            </a:spcAft>
            <a:buNone/>
          </a:pPr>
          <a:r>
            <a:rPr lang="en-US" sz="1600" kern="1200">
              <a:latin typeface="Tw Cen MT" panose="020B0602020104020603"/>
            </a:rPr>
            <a:t>Feature importance </a:t>
          </a:r>
        </a:p>
      </dsp:txBody>
      <dsp:txXfrm rot="-10800000">
        <a:off x="3617118" y="4658915"/>
        <a:ext cx="1033462" cy="665559"/>
      </dsp:txXfrm>
    </dsp:sp>
  </dsp:spTree>
</dsp:drawing>
</file>

<file path=ppt/diagrams/layout1.xml><?xml version="1.0" encoding="utf-8"?>
<dgm:layoutDef xmlns:dgm="http://schemas.openxmlformats.org/drawingml/2006/diagram" xmlns:a="http://schemas.openxmlformats.org/drawingml/2006/main" uniqueId="urn:microsoft.com/office/officeart/2005/8/layout/pyramid3">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T"/>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T"/>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4/23/2020</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350005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4/23/2020</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361625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4/23/2020</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8424278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4/23/2020</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5420049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077511" y="5410201"/>
            <a:ext cx="2743200" cy="365125"/>
          </a:xfrm>
        </p:spPr>
        <p:txBody>
          <a:bodyPr/>
          <a:lstStyle/>
          <a:p>
            <a:fld id="{3C04E684-10F4-4CC3-A0B9-F03AA7BE37CF}" type="datetimeFigureOut">
              <a:rPr lang="en-US" smtClean="0"/>
              <a:t>4/23/2020</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234818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C04E684-10F4-4CC3-A0B9-F03AA7BE37CF}" type="datetimeFigureOut">
              <a:rPr lang="en-US" smtClean="0"/>
              <a:t>4/23/2020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1352286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04E684-10F4-4CC3-A0B9-F03AA7BE37CF}" type="datetimeFigureOut">
              <a:rPr lang="en-US" smtClean="0"/>
              <a:t>4/23/2020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4034512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C04E684-10F4-4CC3-A0B9-F03AA7BE37CF}" type="datetimeFigureOut">
              <a:rPr lang="en-US" smtClean="0"/>
              <a:t>4/23/2020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6531526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C04E684-10F4-4CC3-A0B9-F03AA7BE37CF}" type="datetimeFigureOut">
              <a:rPr lang="en-US" smtClean="0"/>
              <a:t>4/23/2020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1495632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C04E684-10F4-4CC3-A0B9-F03AA7BE37CF}" type="datetimeFigureOut">
              <a:rPr lang="en-US" smtClean="0"/>
              <a:t>4/23/2020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5608649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04E684-10F4-4CC3-A0B9-F03AA7BE37CF}" type="datetimeFigureOut">
              <a:rPr lang="en-US" smtClean="0"/>
              <a:t>4/23/2020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33669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4/23/2020</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0457626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04E684-10F4-4CC3-A0B9-F03AA7BE37CF}" type="datetimeFigureOut">
              <a:rPr lang="en-US" smtClean="0"/>
              <a:t>4/23/2020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1215287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04E684-10F4-4CC3-A0B9-F03AA7BE37CF}" type="datetimeFigureOut">
              <a:rPr lang="en-US" smtClean="0"/>
              <a:t>4/23/2020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8143861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04E684-10F4-4CC3-A0B9-F03AA7BE37CF}" type="datetimeFigureOut">
              <a:rPr lang="en-US" smtClean="0"/>
              <a:t>4/23/2020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6263404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04E684-10F4-4CC3-A0B9-F03AA7BE37CF}" type="datetimeFigureOut">
              <a:rPr lang="en-US" smtClean="0"/>
              <a:t>4/23/2020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85531827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04E684-10F4-4CC3-A0B9-F03AA7BE37CF}" type="datetimeFigureOut">
              <a:rPr lang="en-US" smtClean="0"/>
              <a:t>4/23/2020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45F5A-061D-4825-9AE9-D7794091C6CF}"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169141878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04E684-10F4-4CC3-A0B9-F03AA7BE37CF}" type="datetimeFigureOut">
              <a:rPr lang="en-US" smtClean="0"/>
              <a:t>4/23/2020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4570872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04E684-10F4-4CC3-A0B9-F03AA7BE37CF}" type="datetimeFigureOut">
              <a:rPr lang="en-US" smtClean="0"/>
              <a:t>4/23/2020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7702256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04E684-10F4-4CC3-A0B9-F03AA7BE37CF}" type="datetimeFigureOut">
              <a:rPr lang="en-US" smtClean="0"/>
              <a:t>4/23/2020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5999549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C04E684-10F4-4CC3-A0B9-F03AA7BE37CF}" type="datetimeFigureOut">
              <a:rPr lang="en-US" smtClean="0"/>
              <a:t>4/23/2020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45824072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C04E684-10F4-4CC3-A0B9-F03AA7BE37CF}" type="datetimeFigureOut">
              <a:rPr lang="en-US" smtClean="0"/>
              <a:t>4/23/2020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024360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4/23/2020</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97940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4/23/2020</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810381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4/23/2020</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43562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4/23/2020</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131176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4/23/2020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303088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4/23/2020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908928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4/23/2020</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64915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image" Target="../media/image2.png"/><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4/23/2020</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2034028255"/>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90" r:id="rId7"/>
    <p:sldLayoutId id="2147483689" r:id="rId8"/>
    <p:sldLayoutId id="2147483688" r:id="rId9"/>
    <p:sldLayoutId id="2147483687" r:id="rId10"/>
    <p:sldLayoutId id="2147483678" r:id="rId11"/>
    <p:sldLayoutId id="2147483680"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C04E684-10F4-4CC3-A0B9-F03AA7BE37CF}" type="datetimeFigureOut">
              <a:rPr lang="en-US" smtClean="0"/>
              <a:t>4/23/2020</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383897122"/>
      </p:ext>
    </p:extLst>
  </p:cSld>
  <p:clrMap bg1="dk1" tx1="lt1" bg2="dk2" tx2="lt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705" r:id="rId14"/>
    <p:sldLayoutId id="2147483706" r:id="rId15"/>
    <p:sldLayoutId id="2147483707" r:id="rId16"/>
    <p:sldLayoutId id="2147483708"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4.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4.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14.xml"/><Relationship Id="rId4" Type="http://schemas.openxmlformats.org/officeDocument/2006/relationships/image" Target="../media/image15.svg"/></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c/microsoft-malware-prediction/data" TargetMode="Externa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4.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4.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4.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7B3A715-9E25-4C85-90A9-0E936C918DCA}"/>
              </a:ext>
            </a:extLst>
          </p:cNvPr>
          <p:cNvPicPr>
            <a:picLocks noChangeAspect="1"/>
          </p:cNvPicPr>
          <p:nvPr/>
        </p:nvPicPr>
        <p:blipFill rotWithShape="1">
          <a:blip r:embed="rId2"/>
          <a:srcRect t="5981" b="9750"/>
          <a:stretch/>
        </p:blipFill>
        <p:spPr>
          <a:xfrm>
            <a:off x="20" y="10"/>
            <a:ext cx="12191980" cy="6857990"/>
          </a:xfrm>
          <a:prstGeom prst="rect">
            <a:avLst/>
          </a:prstGeom>
        </p:spPr>
      </p:pic>
      <p:sp>
        <p:nvSpPr>
          <p:cNvPr id="2" name="Title 1">
            <a:extLst>
              <a:ext uri="{FF2B5EF4-FFF2-40B4-BE49-F238E27FC236}">
                <a16:creationId xmlns:a16="http://schemas.microsoft.com/office/drawing/2014/main" id="{770F8350-DA81-4BE2-9829-BA3DEE8A87BA}"/>
              </a:ext>
            </a:extLst>
          </p:cNvPr>
          <p:cNvSpPr>
            <a:spLocks noGrp="1"/>
          </p:cNvSpPr>
          <p:nvPr>
            <p:ph type="ctrTitle"/>
          </p:nvPr>
        </p:nvSpPr>
        <p:spPr>
          <a:xfrm>
            <a:off x="6275150" y="599768"/>
            <a:ext cx="5541054" cy="2979147"/>
          </a:xfrm>
        </p:spPr>
        <p:txBody>
          <a:bodyPr>
            <a:normAutofit/>
          </a:bodyPr>
          <a:lstStyle/>
          <a:p>
            <a:pPr algn="ctr"/>
            <a:r>
              <a:rPr lang="en-US" sz="3700" b="1" u="sng">
                <a:latin typeface="+mn-lt"/>
              </a:rPr>
              <a:t>IST 718 – M003</a:t>
            </a:r>
            <a:br>
              <a:rPr lang="en-US"/>
            </a:br>
            <a:br>
              <a:rPr lang="en-US" sz="3700" b="1" u="sng">
                <a:latin typeface="+mn-lt"/>
              </a:rPr>
            </a:br>
            <a:r>
              <a:rPr lang="en-US" sz="3700" b="1" u="sng">
                <a:latin typeface="+mn-lt"/>
              </a:rPr>
              <a:t>Malware Detection on Microsoft Systems</a:t>
            </a:r>
            <a:br>
              <a:rPr lang="en-US" sz="3700"/>
            </a:br>
            <a:endParaRPr lang="en-US" sz="3700"/>
          </a:p>
        </p:txBody>
      </p:sp>
      <p:sp>
        <p:nvSpPr>
          <p:cNvPr id="3" name="Subtitle 2">
            <a:extLst>
              <a:ext uri="{FF2B5EF4-FFF2-40B4-BE49-F238E27FC236}">
                <a16:creationId xmlns:a16="http://schemas.microsoft.com/office/drawing/2014/main" id="{C178212A-FD5C-4672-8535-E48D47A69F53}"/>
              </a:ext>
            </a:extLst>
          </p:cNvPr>
          <p:cNvSpPr>
            <a:spLocks noGrp="1"/>
          </p:cNvSpPr>
          <p:nvPr>
            <p:ph type="subTitle" idx="1"/>
          </p:nvPr>
        </p:nvSpPr>
        <p:spPr>
          <a:xfrm>
            <a:off x="9650053" y="4955459"/>
            <a:ext cx="2417450" cy="1756572"/>
          </a:xfrm>
        </p:spPr>
        <p:txBody>
          <a:bodyPr vert="horz" lIns="91440" tIns="45720" rIns="91440" bIns="45720" rtlCol="0" anchor="t">
            <a:normAutofit/>
          </a:bodyPr>
          <a:lstStyle/>
          <a:p>
            <a:r>
              <a:rPr lang="en-IN" sz="1200" b="1"/>
              <a:t>Group 4:</a:t>
            </a:r>
          </a:p>
          <a:p>
            <a:pPr marL="285750" indent="-285750">
              <a:buFont typeface="Arial" panose="020B0604020202020204" pitchFamily="34" charset="0"/>
              <a:buChar char="•"/>
            </a:pPr>
            <a:r>
              <a:rPr lang="en-US" sz="1200" b="1"/>
              <a:t>Pranav </a:t>
            </a:r>
            <a:r>
              <a:rPr lang="en-US" sz="1200" b="1" err="1"/>
              <a:t>RadhaKrishna</a:t>
            </a:r>
            <a:endParaRPr lang="en-US" sz="1200" b="1"/>
          </a:p>
          <a:p>
            <a:pPr marL="285750" indent="-285750">
              <a:buFont typeface="Arial" panose="020B0604020202020204" pitchFamily="34" charset="0"/>
              <a:buChar char="•"/>
            </a:pPr>
            <a:r>
              <a:rPr lang="en-US" sz="1200" b="1" err="1"/>
              <a:t>Prankur</a:t>
            </a:r>
            <a:r>
              <a:rPr lang="en-US" sz="1200" b="1"/>
              <a:t> Garg</a:t>
            </a:r>
          </a:p>
          <a:p>
            <a:pPr marL="285750" indent="-285750">
              <a:buFont typeface="Arial" panose="020B0604020202020204" pitchFamily="34" charset="0"/>
              <a:buChar char="•"/>
            </a:pPr>
            <a:r>
              <a:rPr lang="en-US" sz="1200" b="1"/>
              <a:t>Tejas Patil </a:t>
            </a:r>
          </a:p>
          <a:p>
            <a:pPr marL="285750" indent="-285750">
              <a:buFont typeface="Arial" panose="020B0604020202020204" pitchFamily="34" charset="0"/>
              <a:buChar char="•"/>
            </a:pPr>
            <a:r>
              <a:rPr lang="en-US" sz="1200" b="1"/>
              <a:t>Sarthak Tandon </a:t>
            </a:r>
            <a:endParaRPr lang="en-US" sz="1200" b="1">
              <a:latin typeface="Calibri"/>
              <a:cs typeface="Calibri"/>
            </a:endParaRPr>
          </a:p>
          <a:p>
            <a:pPr marL="285750" indent="-285750" algn="r">
              <a:buFont typeface="Arial" panose="020B0604020202020204" pitchFamily="34" charset="0"/>
              <a:buChar char="•"/>
            </a:pPr>
            <a:endParaRPr lang="en-US" sz="1800"/>
          </a:p>
        </p:txBody>
      </p:sp>
    </p:spTree>
    <p:extLst>
      <p:ext uri="{BB962C8B-B14F-4D97-AF65-F5344CB8AC3E}">
        <p14:creationId xmlns:p14="http://schemas.microsoft.com/office/powerpoint/2010/main" val="180004091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6551C300-1D7A-46C3-9EF6-0EAC9B1E1F5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7" name="Group 10">
            <a:extLst>
              <a:ext uri="{FF2B5EF4-FFF2-40B4-BE49-F238E27FC236}">
                <a16:creationId xmlns:a16="http://schemas.microsoft.com/office/drawing/2014/main" id="{8EC1EDC6-1B42-4FCD-BC53-B1D05BFF2E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2" name="Group 11">
              <a:extLst>
                <a:ext uri="{FF2B5EF4-FFF2-40B4-BE49-F238E27FC236}">
                  <a16:creationId xmlns:a16="http://schemas.microsoft.com/office/drawing/2014/main" id="{633EFBCB-98A2-4F16-B3BB-BF9EC17846B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4" name="Rectangle 5">
                <a:extLst>
                  <a:ext uri="{FF2B5EF4-FFF2-40B4-BE49-F238E27FC236}">
                    <a16:creationId xmlns:a16="http://schemas.microsoft.com/office/drawing/2014/main" id="{B399E29C-9CF8-4BD1-8750-949BA21268E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25" name="Freeform 6">
                <a:extLst>
                  <a:ext uri="{FF2B5EF4-FFF2-40B4-BE49-F238E27FC236}">
                    <a16:creationId xmlns:a16="http://schemas.microsoft.com/office/drawing/2014/main" id="{CB02DFF7-56DA-42B6-B49A-C8926B841A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7">
                <a:extLst>
                  <a:ext uri="{FF2B5EF4-FFF2-40B4-BE49-F238E27FC236}">
                    <a16:creationId xmlns:a16="http://schemas.microsoft.com/office/drawing/2014/main" id="{07F77B45-21CD-43DB-AD58-24F8145021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8">
                <a:extLst>
                  <a:ext uri="{FF2B5EF4-FFF2-40B4-BE49-F238E27FC236}">
                    <a16:creationId xmlns:a16="http://schemas.microsoft.com/office/drawing/2014/main" id="{F0151C40-12A4-4A09-A8B6-179A062EF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9">
                <a:extLst>
                  <a:ext uri="{FF2B5EF4-FFF2-40B4-BE49-F238E27FC236}">
                    <a16:creationId xmlns:a16="http://schemas.microsoft.com/office/drawing/2014/main" id="{F0146EA7-EB82-410D-A6ED-7C10C525AD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Freeform 10">
                <a:extLst>
                  <a:ext uri="{FF2B5EF4-FFF2-40B4-BE49-F238E27FC236}">
                    <a16:creationId xmlns:a16="http://schemas.microsoft.com/office/drawing/2014/main" id="{20DD5C02-0C86-4FA9-B82A-254EF58D37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0" name="Freeform 11">
                <a:extLst>
                  <a:ext uri="{FF2B5EF4-FFF2-40B4-BE49-F238E27FC236}">
                    <a16:creationId xmlns:a16="http://schemas.microsoft.com/office/drawing/2014/main" id="{19ED9FD5-1147-400A-8A32-82A74F7AD8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12">
                <a:extLst>
                  <a:ext uri="{FF2B5EF4-FFF2-40B4-BE49-F238E27FC236}">
                    <a16:creationId xmlns:a16="http://schemas.microsoft.com/office/drawing/2014/main" id="{E79E6A0D-4D79-4788-8769-B989488019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13">
                <a:extLst>
                  <a:ext uri="{FF2B5EF4-FFF2-40B4-BE49-F238E27FC236}">
                    <a16:creationId xmlns:a16="http://schemas.microsoft.com/office/drawing/2014/main" id="{A6F42038-BF59-409A-902B-AD7799149A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14">
                <a:extLst>
                  <a:ext uri="{FF2B5EF4-FFF2-40B4-BE49-F238E27FC236}">
                    <a16:creationId xmlns:a16="http://schemas.microsoft.com/office/drawing/2014/main" id="{D8B0BD48-5982-4C95-A7C8-E0D230645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15">
                <a:extLst>
                  <a:ext uri="{FF2B5EF4-FFF2-40B4-BE49-F238E27FC236}">
                    <a16:creationId xmlns:a16="http://schemas.microsoft.com/office/drawing/2014/main" id="{F6C539D3-C6BD-4FB0-AA91-5AF1BF14C5F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Line 16">
                <a:extLst>
                  <a:ext uri="{FF2B5EF4-FFF2-40B4-BE49-F238E27FC236}">
                    <a16:creationId xmlns:a16="http://schemas.microsoft.com/office/drawing/2014/main" id="{34F70AD6-B8F4-4F9D-8593-D4047107BD90}"/>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6" name="Freeform 17">
                <a:extLst>
                  <a:ext uri="{FF2B5EF4-FFF2-40B4-BE49-F238E27FC236}">
                    <a16:creationId xmlns:a16="http://schemas.microsoft.com/office/drawing/2014/main" id="{51EAB0E0-5DE2-4906-80B0-211A62478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18">
                <a:extLst>
                  <a:ext uri="{FF2B5EF4-FFF2-40B4-BE49-F238E27FC236}">
                    <a16:creationId xmlns:a16="http://schemas.microsoft.com/office/drawing/2014/main" id="{38E8B65E-526B-458D-85A5-21C0A1A74F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19">
                <a:extLst>
                  <a:ext uri="{FF2B5EF4-FFF2-40B4-BE49-F238E27FC236}">
                    <a16:creationId xmlns:a16="http://schemas.microsoft.com/office/drawing/2014/main" id="{CCE331A2-5388-42F4-A175-69310C1BEF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20">
                <a:extLst>
                  <a:ext uri="{FF2B5EF4-FFF2-40B4-BE49-F238E27FC236}">
                    <a16:creationId xmlns:a16="http://schemas.microsoft.com/office/drawing/2014/main" id="{4E758D69-ACA2-4888-84BB-B05B1FAF2A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0" name="Rectangle 21">
                <a:extLst>
                  <a:ext uri="{FF2B5EF4-FFF2-40B4-BE49-F238E27FC236}">
                    <a16:creationId xmlns:a16="http://schemas.microsoft.com/office/drawing/2014/main" id="{078AAA22-796B-4F0E-85DA-B8B0E81115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41" name="Freeform 22">
                <a:extLst>
                  <a:ext uri="{FF2B5EF4-FFF2-40B4-BE49-F238E27FC236}">
                    <a16:creationId xmlns:a16="http://schemas.microsoft.com/office/drawing/2014/main" id="{D1254A9A-3E31-4A25-9A91-F9BC6CF6A3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2" name="Freeform 23">
                <a:extLst>
                  <a:ext uri="{FF2B5EF4-FFF2-40B4-BE49-F238E27FC236}">
                    <a16:creationId xmlns:a16="http://schemas.microsoft.com/office/drawing/2014/main" id="{18CADB3C-936C-476A-A261-28DD5ABA734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24">
                <a:extLst>
                  <a:ext uri="{FF2B5EF4-FFF2-40B4-BE49-F238E27FC236}">
                    <a16:creationId xmlns:a16="http://schemas.microsoft.com/office/drawing/2014/main" id="{771961D1-28D7-4CC1-A720-2933E8B913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25">
                <a:extLst>
                  <a:ext uri="{FF2B5EF4-FFF2-40B4-BE49-F238E27FC236}">
                    <a16:creationId xmlns:a16="http://schemas.microsoft.com/office/drawing/2014/main" id="{E7B8B616-B89E-4A1C-98DE-13B8B93947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26">
                <a:extLst>
                  <a:ext uri="{FF2B5EF4-FFF2-40B4-BE49-F238E27FC236}">
                    <a16:creationId xmlns:a16="http://schemas.microsoft.com/office/drawing/2014/main" id="{5D6CC1A1-D003-44BA-87E4-B3A7F3D30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27">
                <a:extLst>
                  <a:ext uri="{FF2B5EF4-FFF2-40B4-BE49-F238E27FC236}">
                    <a16:creationId xmlns:a16="http://schemas.microsoft.com/office/drawing/2014/main" id="{FF32749B-B34C-4FCB-A33A-0478844A9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28">
                <a:extLst>
                  <a:ext uri="{FF2B5EF4-FFF2-40B4-BE49-F238E27FC236}">
                    <a16:creationId xmlns:a16="http://schemas.microsoft.com/office/drawing/2014/main" id="{4455F261-AC57-4085-8989-4DBED747F1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29">
                <a:extLst>
                  <a:ext uri="{FF2B5EF4-FFF2-40B4-BE49-F238E27FC236}">
                    <a16:creationId xmlns:a16="http://schemas.microsoft.com/office/drawing/2014/main" id="{57CEA90D-DB58-4EC0-A55C-15FAF59E0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0">
                <a:extLst>
                  <a:ext uri="{FF2B5EF4-FFF2-40B4-BE49-F238E27FC236}">
                    <a16:creationId xmlns:a16="http://schemas.microsoft.com/office/drawing/2014/main" id="{66BBB005-2E38-496A-A46C-FD2B0605C1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31">
                <a:extLst>
                  <a:ext uri="{FF2B5EF4-FFF2-40B4-BE49-F238E27FC236}">
                    <a16:creationId xmlns:a16="http://schemas.microsoft.com/office/drawing/2014/main" id="{E1A7618C-DE9D-401A-AD7A-784F19DA85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grpSp>
          <p:nvGrpSpPr>
            <p:cNvPr id="13" name="Group 12">
              <a:extLst>
                <a:ext uri="{FF2B5EF4-FFF2-40B4-BE49-F238E27FC236}">
                  <a16:creationId xmlns:a16="http://schemas.microsoft.com/office/drawing/2014/main" id="{5E441C57-A0CF-4D49-9609-55CB4646BD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4" name="Freeform 32">
                <a:extLst>
                  <a:ext uri="{FF2B5EF4-FFF2-40B4-BE49-F238E27FC236}">
                    <a16:creationId xmlns:a16="http://schemas.microsoft.com/office/drawing/2014/main" id="{2D3240AD-75B9-452B-9967-D05B40DE5F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33">
                <a:extLst>
                  <a:ext uri="{FF2B5EF4-FFF2-40B4-BE49-F238E27FC236}">
                    <a16:creationId xmlns:a16="http://schemas.microsoft.com/office/drawing/2014/main" id="{6A557EE5-4777-4655-A433-05006D8410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34">
                <a:extLst>
                  <a:ext uri="{FF2B5EF4-FFF2-40B4-BE49-F238E27FC236}">
                    <a16:creationId xmlns:a16="http://schemas.microsoft.com/office/drawing/2014/main" id="{6B721B6E-8FF2-470B-A180-C594E82718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35">
                <a:extLst>
                  <a:ext uri="{FF2B5EF4-FFF2-40B4-BE49-F238E27FC236}">
                    <a16:creationId xmlns:a16="http://schemas.microsoft.com/office/drawing/2014/main" id="{23E045A6-2D54-488D-B5F0-6885184308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36">
                <a:extLst>
                  <a:ext uri="{FF2B5EF4-FFF2-40B4-BE49-F238E27FC236}">
                    <a16:creationId xmlns:a16="http://schemas.microsoft.com/office/drawing/2014/main" id="{2A4F07ED-57C7-4FF7-ABF8-793FC03A24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37">
                <a:extLst>
                  <a:ext uri="{FF2B5EF4-FFF2-40B4-BE49-F238E27FC236}">
                    <a16:creationId xmlns:a16="http://schemas.microsoft.com/office/drawing/2014/main" id="{8829D0E6-D04F-4297-A784-6837F13EC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38">
                <a:extLst>
                  <a:ext uri="{FF2B5EF4-FFF2-40B4-BE49-F238E27FC236}">
                    <a16:creationId xmlns:a16="http://schemas.microsoft.com/office/drawing/2014/main" id="{9477D3D3-AA00-446F-B05D-EBBA25D3C98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39">
                <a:extLst>
                  <a:ext uri="{FF2B5EF4-FFF2-40B4-BE49-F238E27FC236}">
                    <a16:creationId xmlns:a16="http://schemas.microsoft.com/office/drawing/2014/main" id="{5AC450AD-A350-42FA-B7EA-103D4416B4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40">
                <a:extLst>
                  <a:ext uri="{FF2B5EF4-FFF2-40B4-BE49-F238E27FC236}">
                    <a16:creationId xmlns:a16="http://schemas.microsoft.com/office/drawing/2014/main" id="{A10F783A-EC27-47BE-A21D-3531A036FA6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Rectangle 41">
                <a:extLst>
                  <a:ext uri="{FF2B5EF4-FFF2-40B4-BE49-F238E27FC236}">
                    <a16:creationId xmlns:a16="http://schemas.microsoft.com/office/drawing/2014/main" id="{A2CBE444-D00C-4C80-9F29-42A250C500B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grpSp>
      <p:pic>
        <p:nvPicPr>
          <p:cNvPr id="8" name="Picture 2">
            <a:extLst>
              <a:ext uri="{FF2B5EF4-FFF2-40B4-BE49-F238E27FC236}">
                <a16:creationId xmlns:a16="http://schemas.microsoft.com/office/drawing/2014/main" id="{705E34FB-F15B-4B97-A591-8EE92E5FAEB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sp>
        <p:nvSpPr>
          <p:cNvPr id="10" name="Round Diagonal Corner Rectangle 6">
            <a:extLst>
              <a:ext uri="{FF2B5EF4-FFF2-40B4-BE49-F238E27FC236}">
                <a16:creationId xmlns:a16="http://schemas.microsoft.com/office/drawing/2014/main" id="{1E43660D-412A-41EF-9745-E92C0AC604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0544" y="808057"/>
            <a:ext cx="10227733" cy="5234394"/>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screenshot of a cell phone&#10;&#10;Description generated with very high confidence">
            <a:extLst>
              <a:ext uri="{FF2B5EF4-FFF2-40B4-BE49-F238E27FC236}">
                <a16:creationId xmlns:a16="http://schemas.microsoft.com/office/drawing/2014/main" id="{10BBA5D2-C02D-45A6-A14A-F86655C29A3B}"/>
              </a:ext>
            </a:extLst>
          </p:cNvPr>
          <p:cNvPicPr>
            <a:picLocks noChangeAspect="1"/>
          </p:cNvPicPr>
          <p:nvPr/>
        </p:nvPicPr>
        <p:blipFill rotWithShape="1">
          <a:blip r:embed="rId4"/>
          <a:srcRect r="1" b="4484"/>
          <a:stretch/>
        </p:blipFill>
        <p:spPr>
          <a:xfrm>
            <a:off x="1302278" y="1136606"/>
            <a:ext cx="9584265" cy="4577297"/>
          </a:xfrm>
          <a:prstGeom prst="rect">
            <a:avLst/>
          </a:prstGeom>
        </p:spPr>
      </p:pic>
    </p:spTree>
    <p:extLst>
      <p:ext uri="{BB962C8B-B14F-4D97-AF65-F5344CB8AC3E}">
        <p14:creationId xmlns:p14="http://schemas.microsoft.com/office/powerpoint/2010/main" val="4148771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EA8ADA9F-99E3-4964-8962-1118D1439FB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366C3164-AA9F-47E3-913A-4F002BC00F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0" name="Group 9">
              <a:extLst>
                <a:ext uri="{FF2B5EF4-FFF2-40B4-BE49-F238E27FC236}">
                  <a16:creationId xmlns:a16="http://schemas.microsoft.com/office/drawing/2014/main" id="{23FFBAC2-26D2-48B6-B2AA-34AEA0E79E2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2" name="Rectangle 5">
                <a:extLst>
                  <a:ext uri="{FF2B5EF4-FFF2-40B4-BE49-F238E27FC236}">
                    <a16:creationId xmlns:a16="http://schemas.microsoft.com/office/drawing/2014/main" id="{9B164BCB-27D3-4B8C-AC13-0A6F461082B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3" name="Freeform 6">
                <a:extLst>
                  <a:ext uri="{FF2B5EF4-FFF2-40B4-BE49-F238E27FC236}">
                    <a16:creationId xmlns:a16="http://schemas.microsoft.com/office/drawing/2014/main" id="{10B247BE-F4A2-4259-9B20-FB9A555D28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7">
                <a:extLst>
                  <a:ext uri="{FF2B5EF4-FFF2-40B4-BE49-F238E27FC236}">
                    <a16:creationId xmlns:a16="http://schemas.microsoft.com/office/drawing/2014/main" id="{39322C5A-DB6D-4B28-8C1C-1B1E896789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8">
                <a:extLst>
                  <a:ext uri="{FF2B5EF4-FFF2-40B4-BE49-F238E27FC236}">
                    <a16:creationId xmlns:a16="http://schemas.microsoft.com/office/drawing/2014/main" id="{67009B08-E345-4516-96EC-ED0AB1F30B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9">
                <a:extLst>
                  <a:ext uri="{FF2B5EF4-FFF2-40B4-BE49-F238E27FC236}">
                    <a16:creationId xmlns:a16="http://schemas.microsoft.com/office/drawing/2014/main" id="{DFE2793C-165C-4635-A26E-C569C8E0C5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0">
                <a:extLst>
                  <a:ext uri="{FF2B5EF4-FFF2-40B4-BE49-F238E27FC236}">
                    <a16:creationId xmlns:a16="http://schemas.microsoft.com/office/drawing/2014/main" id="{ECDFEF2C-7B0A-41A1-BB61-C92CB3E3A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1">
                <a:extLst>
                  <a:ext uri="{FF2B5EF4-FFF2-40B4-BE49-F238E27FC236}">
                    <a16:creationId xmlns:a16="http://schemas.microsoft.com/office/drawing/2014/main" id="{0012A396-1946-4B40-AA39-0790157CE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2">
                <a:extLst>
                  <a:ext uri="{FF2B5EF4-FFF2-40B4-BE49-F238E27FC236}">
                    <a16:creationId xmlns:a16="http://schemas.microsoft.com/office/drawing/2014/main" id="{CD6C6024-F73D-4991-97B9-BE53FF24E3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3">
                <a:extLst>
                  <a:ext uri="{FF2B5EF4-FFF2-40B4-BE49-F238E27FC236}">
                    <a16:creationId xmlns:a16="http://schemas.microsoft.com/office/drawing/2014/main" id="{5977EDD1-3D10-43FA-B800-7A7C8112B7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4">
                <a:extLst>
                  <a:ext uri="{FF2B5EF4-FFF2-40B4-BE49-F238E27FC236}">
                    <a16:creationId xmlns:a16="http://schemas.microsoft.com/office/drawing/2014/main" id="{D37988CF-9FC6-48F5-82F8-D2EB0178A3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5">
                <a:extLst>
                  <a:ext uri="{FF2B5EF4-FFF2-40B4-BE49-F238E27FC236}">
                    <a16:creationId xmlns:a16="http://schemas.microsoft.com/office/drawing/2014/main" id="{EC5BB05B-491C-414A-91C3-B1CAB785A8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Line 16">
                <a:extLst>
                  <a:ext uri="{FF2B5EF4-FFF2-40B4-BE49-F238E27FC236}">
                    <a16:creationId xmlns:a16="http://schemas.microsoft.com/office/drawing/2014/main" id="{F3180CB6-F8D2-4596-B6CB-F9CEF5D3894E}"/>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4" name="Freeform 17">
                <a:extLst>
                  <a:ext uri="{FF2B5EF4-FFF2-40B4-BE49-F238E27FC236}">
                    <a16:creationId xmlns:a16="http://schemas.microsoft.com/office/drawing/2014/main" id="{DF338DD3-80F8-4F68-AC7C-361ABF2A9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8">
                <a:extLst>
                  <a:ext uri="{FF2B5EF4-FFF2-40B4-BE49-F238E27FC236}">
                    <a16:creationId xmlns:a16="http://schemas.microsoft.com/office/drawing/2014/main" id="{9666E4DB-B855-4A4E-BB50-1880738C1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19">
                <a:extLst>
                  <a:ext uri="{FF2B5EF4-FFF2-40B4-BE49-F238E27FC236}">
                    <a16:creationId xmlns:a16="http://schemas.microsoft.com/office/drawing/2014/main" id="{F570FD9C-B435-4EF1-962C-621F1261AA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0">
                <a:extLst>
                  <a:ext uri="{FF2B5EF4-FFF2-40B4-BE49-F238E27FC236}">
                    <a16:creationId xmlns:a16="http://schemas.microsoft.com/office/drawing/2014/main" id="{E236AF0B-3BDC-43C3-8FFC-2A94121E9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Rectangle 21">
                <a:extLst>
                  <a:ext uri="{FF2B5EF4-FFF2-40B4-BE49-F238E27FC236}">
                    <a16:creationId xmlns:a16="http://schemas.microsoft.com/office/drawing/2014/main" id="{3BA2C208-5097-4497-AA2C-ADDDAB48B6A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9" name="Freeform 22">
                <a:extLst>
                  <a:ext uri="{FF2B5EF4-FFF2-40B4-BE49-F238E27FC236}">
                    <a16:creationId xmlns:a16="http://schemas.microsoft.com/office/drawing/2014/main" id="{6A45DD96-8D07-43CA-B036-6FDA880A1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3">
                <a:extLst>
                  <a:ext uri="{FF2B5EF4-FFF2-40B4-BE49-F238E27FC236}">
                    <a16:creationId xmlns:a16="http://schemas.microsoft.com/office/drawing/2014/main" id="{AF7F7CBB-E154-4CD5-9ED0-D5DDC1DFEA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4">
                <a:extLst>
                  <a:ext uri="{FF2B5EF4-FFF2-40B4-BE49-F238E27FC236}">
                    <a16:creationId xmlns:a16="http://schemas.microsoft.com/office/drawing/2014/main" id="{EFF4AB16-41DD-4877-8C28-ED78F4CA7F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5">
                <a:extLst>
                  <a:ext uri="{FF2B5EF4-FFF2-40B4-BE49-F238E27FC236}">
                    <a16:creationId xmlns:a16="http://schemas.microsoft.com/office/drawing/2014/main" id="{30BCBD5D-92EB-487E-B1D0-F9000D45D1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6">
                <a:extLst>
                  <a:ext uri="{FF2B5EF4-FFF2-40B4-BE49-F238E27FC236}">
                    <a16:creationId xmlns:a16="http://schemas.microsoft.com/office/drawing/2014/main" id="{DA07BDB8-9827-4EBF-9B99-6C503EA0BC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7">
                <a:extLst>
                  <a:ext uri="{FF2B5EF4-FFF2-40B4-BE49-F238E27FC236}">
                    <a16:creationId xmlns:a16="http://schemas.microsoft.com/office/drawing/2014/main" id="{7F41FB05-1B3F-450A-A1A7-8C8BD182A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8">
                <a:extLst>
                  <a:ext uri="{FF2B5EF4-FFF2-40B4-BE49-F238E27FC236}">
                    <a16:creationId xmlns:a16="http://schemas.microsoft.com/office/drawing/2014/main" id="{0629E219-1F32-41C1-B921-05E4561179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9">
                <a:extLst>
                  <a:ext uri="{FF2B5EF4-FFF2-40B4-BE49-F238E27FC236}">
                    <a16:creationId xmlns:a16="http://schemas.microsoft.com/office/drawing/2014/main" id="{8081FB28-486E-4C09-9D15-0B2657B56FB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0">
                <a:extLst>
                  <a:ext uri="{FF2B5EF4-FFF2-40B4-BE49-F238E27FC236}">
                    <a16:creationId xmlns:a16="http://schemas.microsoft.com/office/drawing/2014/main" id="{CB547EFB-F29D-4336-9644-0AE7A94EA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1">
                <a:extLst>
                  <a:ext uri="{FF2B5EF4-FFF2-40B4-BE49-F238E27FC236}">
                    <a16:creationId xmlns:a16="http://schemas.microsoft.com/office/drawing/2014/main" id="{BB2793F4-FAD7-459A-BC46-06BB1D4FAAC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1" name="Group 10">
              <a:extLst>
                <a:ext uri="{FF2B5EF4-FFF2-40B4-BE49-F238E27FC236}">
                  <a16:creationId xmlns:a16="http://schemas.microsoft.com/office/drawing/2014/main" id="{FC01589C-0235-4B21-B264-777746D4D59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2" name="Freeform 32">
                <a:extLst>
                  <a:ext uri="{FF2B5EF4-FFF2-40B4-BE49-F238E27FC236}">
                    <a16:creationId xmlns:a16="http://schemas.microsoft.com/office/drawing/2014/main" id="{678F5669-8CE7-445E-8D54-49C5E2013B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33">
                <a:extLst>
                  <a:ext uri="{FF2B5EF4-FFF2-40B4-BE49-F238E27FC236}">
                    <a16:creationId xmlns:a16="http://schemas.microsoft.com/office/drawing/2014/main" id="{E93A3F8E-D876-485E-9EDC-43E315DE1EE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34">
                <a:extLst>
                  <a:ext uri="{FF2B5EF4-FFF2-40B4-BE49-F238E27FC236}">
                    <a16:creationId xmlns:a16="http://schemas.microsoft.com/office/drawing/2014/main" id="{B4F848A6-931A-4CC9-9B29-C7A9CEA3A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35">
                <a:extLst>
                  <a:ext uri="{FF2B5EF4-FFF2-40B4-BE49-F238E27FC236}">
                    <a16:creationId xmlns:a16="http://schemas.microsoft.com/office/drawing/2014/main" id="{5C4204D4-6782-4DB1-8FF8-86CC698AF2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36">
                <a:extLst>
                  <a:ext uri="{FF2B5EF4-FFF2-40B4-BE49-F238E27FC236}">
                    <a16:creationId xmlns:a16="http://schemas.microsoft.com/office/drawing/2014/main" id="{3907C583-5764-43DC-8AF9-992D3472F6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37">
                <a:extLst>
                  <a:ext uri="{FF2B5EF4-FFF2-40B4-BE49-F238E27FC236}">
                    <a16:creationId xmlns:a16="http://schemas.microsoft.com/office/drawing/2014/main" id="{56CE3D6E-1121-4EF2-9DFB-7F3937FCCD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38">
                <a:extLst>
                  <a:ext uri="{FF2B5EF4-FFF2-40B4-BE49-F238E27FC236}">
                    <a16:creationId xmlns:a16="http://schemas.microsoft.com/office/drawing/2014/main" id="{3AEB7245-E197-4AE5-BCFC-7821E49EFE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39">
                <a:extLst>
                  <a:ext uri="{FF2B5EF4-FFF2-40B4-BE49-F238E27FC236}">
                    <a16:creationId xmlns:a16="http://schemas.microsoft.com/office/drawing/2014/main" id="{801E9C76-F4FB-4C4D-9350-B526F294E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40">
                <a:extLst>
                  <a:ext uri="{FF2B5EF4-FFF2-40B4-BE49-F238E27FC236}">
                    <a16:creationId xmlns:a16="http://schemas.microsoft.com/office/drawing/2014/main" id="{F9C0C5DE-6C8C-4CD0-9C91-6A132A06DA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Rectangle 41">
                <a:extLst>
                  <a:ext uri="{FF2B5EF4-FFF2-40B4-BE49-F238E27FC236}">
                    <a16:creationId xmlns:a16="http://schemas.microsoft.com/office/drawing/2014/main" id="{955A7039-8B66-4CF0-8048-0AD0F4A5B85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pic>
        <p:nvPicPr>
          <p:cNvPr id="50" name="Picture 2">
            <a:extLst>
              <a:ext uri="{FF2B5EF4-FFF2-40B4-BE49-F238E27FC236}">
                <a16:creationId xmlns:a16="http://schemas.microsoft.com/office/drawing/2014/main" id="{6D651BB0-1DFD-4941-83DD-704006F6B13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52" name="Round Diagonal Corner Rectangle 6">
            <a:extLst>
              <a:ext uri="{FF2B5EF4-FFF2-40B4-BE49-F238E27FC236}">
                <a16:creationId xmlns:a16="http://schemas.microsoft.com/office/drawing/2014/main" id="{3D66C6E3-EBD2-40B7-8FD8-D6D2250FC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0544" y="808057"/>
            <a:ext cx="10227733" cy="5234394"/>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A picture containing comb&#10;&#10;Description generated with very high confidence">
            <a:extLst>
              <a:ext uri="{FF2B5EF4-FFF2-40B4-BE49-F238E27FC236}">
                <a16:creationId xmlns:a16="http://schemas.microsoft.com/office/drawing/2014/main" id="{993EF10A-CC7A-4C2E-A629-3A42E48C9606}"/>
              </a:ext>
            </a:extLst>
          </p:cNvPr>
          <p:cNvPicPr>
            <a:picLocks noChangeAspect="1"/>
          </p:cNvPicPr>
          <p:nvPr/>
        </p:nvPicPr>
        <p:blipFill>
          <a:blip r:embed="rId4"/>
          <a:stretch>
            <a:fillRect/>
          </a:stretch>
        </p:blipFill>
        <p:spPr>
          <a:xfrm>
            <a:off x="2461635" y="1136606"/>
            <a:ext cx="7265551" cy="4577297"/>
          </a:xfrm>
          <a:prstGeom prst="rect">
            <a:avLst/>
          </a:prstGeom>
        </p:spPr>
      </p:pic>
    </p:spTree>
    <p:extLst>
      <p:ext uri="{BB962C8B-B14F-4D97-AF65-F5344CB8AC3E}">
        <p14:creationId xmlns:p14="http://schemas.microsoft.com/office/powerpoint/2010/main" val="117481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3721C471-FA83-4489-B0BA-55637647791E}"/>
              </a:ext>
            </a:extLst>
          </p:cNvPr>
          <p:cNvSpPr>
            <a:spLocks noGrp="1"/>
          </p:cNvSpPr>
          <p:nvPr>
            <p:ph type="title"/>
          </p:nvPr>
        </p:nvSpPr>
        <p:spPr>
          <a:xfrm>
            <a:off x="1141413" y="1082673"/>
            <a:ext cx="2869416" cy="4708528"/>
          </a:xfrm>
        </p:spPr>
        <p:txBody>
          <a:bodyPr>
            <a:normAutofit/>
          </a:bodyPr>
          <a:lstStyle/>
          <a:p>
            <a:pPr algn="r"/>
            <a:r>
              <a:rPr lang="en-US" sz="3400"/>
              <a:t>Problems Encountered</a:t>
            </a:r>
          </a:p>
        </p:txBody>
      </p:sp>
      <p:cxnSp>
        <p:nvCxnSpPr>
          <p:cNvPr id="39"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AECD9B4-92A7-4AF0-8518-8A41D1EA854A}"/>
              </a:ext>
            </a:extLst>
          </p:cNvPr>
          <p:cNvSpPr>
            <a:spLocks noGrp="1"/>
          </p:cNvSpPr>
          <p:nvPr>
            <p:ph idx="1"/>
          </p:nvPr>
        </p:nvSpPr>
        <p:spPr>
          <a:xfrm>
            <a:off x="5297763" y="1082673"/>
            <a:ext cx="5751237" cy="4708528"/>
          </a:xfrm>
        </p:spPr>
        <p:txBody>
          <a:bodyPr anchor="ctr">
            <a:normAutofit/>
          </a:bodyPr>
          <a:lstStyle/>
          <a:p>
            <a:r>
              <a:rPr lang="en-US" sz="1800"/>
              <a:t>Size of the data</a:t>
            </a:r>
          </a:p>
          <a:p>
            <a:r>
              <a:rPr lang="en-US" sz="1800"/>
              <a:t>Proper Representation of the main data </a:t>
            </a:r>
          </a:p>
          <a:p>
            <a:r>
              <a:rPr lang="en-US" sz="1800"/>
              <a:t>High number of Categories in certain features</a:t>
            </a:r>
          </a:p>
          <a:p>
            <a:r>
              <a:rPr lang="en-US" sz="1800"/>
              <a:t>Handling Outliers</a:t>
            </a:r>
          </a:p>
          <a:p>
            <a:r>
              <a:rPr lang="en-US" sz="1800"/>
              <a:t>High Volume of </a:t>
            </a:r>
            <a:r>
              <a:rPr lang="en-US" sz="1800" err="1"/>
              <a:t>NaN</a:t>
            </a:r>
            <a:r>
              <a:rPr lang="en-US" sz="1800"/>
              <a:t> Values.</a:t>
            </a:r>
          </a:p>
          <a:p>
            <a:r>
              <a:rPr lang="en-US" sz="1800"/>
              <a:t>Algorithm Execution</a:t>
            </a:r>
          </a:p>
          <a:p>
            <a:pPr marL="0" indent="0">
              <a:buNone/>
            </a:pPr>
            <a:endParaRPr lang="en-US" sz="1800"/>
          </a:p>
        </p:txBody>
      </p: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18944545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B61C3-C1C6-4735-90EE-8959A79450A0}"/>
              </a:ext>
            </a:extLst>
          </p:cNvPr>
          <p:cNvSpPr>
            <a:spLocks noGrp="1"/>
          </p:cNvSpPr>
          <p:nvPr>
            <p:ph type="title"/>
          </p:nvPr>
        </p:nvSpPr>
        <p:spPr/>
        <p:txBody>
          <a:bodyPr/>
          <a:lstStyle/>
          <a:p>
            <a:r>
              <a:rPr lang="en-US"/>
              <a:t>Project Work Distribution</a:t>
            </a:r>
          </a:p>
        </p:txBody>
      </p:sp>
      <p:graphicFrame>
        <p:nvGraphicFramePr>
          <p:cNvPr id="4" name="Table 4">
            <a:extLst>
              <a:ext uri="{FF2B5EF4-FFF2-40B4-BE49-F238E27FC236}">
                <a16:creationId xmlns:a16="http://schemas.microsoft.com/office/drawing/2014/main" id="{CF35E83B-E44C-450E-A7DA-ADE38A80C5E5}"/>
              </a:ext>
            </a:extLst>
          </p:cNvPr>
          <p:cNvGraphicFramePr>
            <a:graphicFrameLocks noGrp="1"/>
          </p:cNvGraphicFramePr>
          <p:nvPr>
            <p:extLst>
              <p:ext uri="{D42A27DB-BD31-4B8C-83A1-F6EECF244321}">
                <p14:modId xmlns:p14="http://schemas.microsoft.com/office/powerpoint/2010/main" val="1301620816"/>
              </p:ext>
            </p:extLst>
          </p:nvPr>
        </p:nvGraphicFramePr>
        <p:xfrm>
          <a:off x="742950" y="2447925"/>
          <a:ext cx="10571463" cy="3211827"/>
        </p:xfrm>
        <a:graphic>
          <a:graphicData uri="http://schemas.openxmlformats.org/drawingml/2006/table">
            <a:tbl>
              <a:tblPr firstRow="1" bandRow="1">
                <a:tableStyleId>{7DF18680-E054-41AD-8BC1-D1AEF772440D}</a:tableStyleId>
              </a:tblPr>
              <a:tblGrid>
                <a:gridCol w="1510209">
                  <a:extLst>
                    <a:ext uri="{9D8B030D-6E8A-4147-A177-3AD203B41FA5}">
                      <a16:colId xmlns:a16="http://schemas.microsoft.com/office/drawing/2014/main" val="4048683827"/>
                    </a:ext>
                  </a:extLst>
                </a:gridCol>
                <a:gridCol w="1510209">
                  <a:extLst>
                    <a:ext uri="{9D8B030D-6E8A-4147-A177-3AD203B41FA5}">
                      <a16:colId xmlns:a16="http://schemas.microsoft.com/office/drawing/2014/main" val="1080809226"/>
                    </a:ext>
                  </a:extLst>
                </a:gridCol>
                <a:gridCol w="1510209">
                  <a:extLst>
                    <a:ext uri="{9D8B030D-6E8A-4147-A177-3AD203B41FA5}">
                      <a16:colId xmlns:a16="http://schemas.microsoft.com/office/drawing/2014/main" val="940830235"/>
                    </a:ext>
                  </a:extLst>
                </a:gridCol>
                <a:gridCol w="1510209">
                  <a:extLst>
                    <a:ext uri="{9D8B030D-6E8A-4147-A177-3AD203B41FA5}">
                      <a16:colId xmlns:a16="http://schemas.microsoft.com/office/drawing/2014/main" val="2272679577"/>
                    </a:ext>
                  </a:extLst>
                </a:gridCol>
                <a:gridCol w="1510209">
                  <a:extLst>
                    <a:ext uri="{9D8B030D-6E8A-4147-A177-3AD203B41FA5}">
                      <a16:colId xmlns:a16="http://schemas.microsoft.com/office/drawing/2014/main" val="3453086529"/>
                    </a:ext>
                  </a:extLst>
                </a:gridCol>
                <a:gridCol w="1510209">
                  <a:extLst>
                    <a:ext uri="{9D8B030D-6E8A-4147-A177-3AD203B41FA5}">
                      <a16:colId xmlns:a16="http://schemas.microsoft.com/office/drawing/2014/main" val="3549828392"/>
                    </a:ext>
                  </a:extLst>
                </a:gridCol>
                <a:gridCol w="1510209">
                  <a:extLst>
                    <a:ext uri="{9D8B030D-6E8A-4147-A177-3AD203B41FA5}">
                      <a16:colId xmlns:a16="http://schemas.microsoft.com/office/drawing/2014/main" val="3384351506"/>
                    </a:ext>
                  </a:extLst>
                </a:gridCol>
              </a:tblGrid>
              <a:tr h="622198">
                <a:tc>
                  <a:txBody>
                    <a:bodyPr/>
                    <a:lstStyle/>
                    <a:p>
                      <a:endParaRPr lang="en-US"/>
                    </a:p>
                  </a:txBody>
                  <a:tcPr/>
                </a:tc>
                <a:tc>
                  <a:txBody>
                    <a:bodyPr/>
                    <a:lstStyle/>
                    <a:p>
                      <a:r>
                        <a:rPr lang="en-US"/>
                        <a:t>Data Preprocessing</a:t>
                      </a:r>
                    </a:p>
                  </a:txBody>
                  <a:tcPr/>
                </a:tc>
                <a:tc>
                  <a:txBody>
                    <a:bodyPr/>
                    <a:lstStyle/>
                    <a:p>
                      <a:r>
                        <a:rPr lang="en-US"/>
                        <a:t>Random Forest</a:t>
                      </a:r>
                    </a:p>
                  </a:txBody>
                  <a:tcPr/>
                </a:tc>
                <a:tc>
                  <a:txBody>
                    <a:bodyPr/>
                    <a:lstStyle/>
                    <a:p>
                      <a:r>
                        <a:rPr lang="en-US"/>
                        <a:t>Logistic</a:t>
                      </a:r>
                    </a:p>
                    <a:p>
                      <a:pPr lvl="0">
                        <a:buNone/>
                      </a:pPr>
                      <a:r>
                        <a:rPr lang="en-US"/>
                        <a:t>Regression</a:t>
                      </a:r>
                    </a:p>
                  </a:txBody>
                  <a:tcPr/>
                </a:tc>
                <a:tc>
                  <a:txBody>
                    <a:bodyPr/>
                    <a:lstStyle/>
                    <a:p>
                      <a:r>
                        <a:rPr lang="en-US"/>
                        <a:t>Naïve Bayes </a:t>
                      </a:r>
                    </a:p>
                  </a:txBody>
                  <a:tcPr/>
                </a:tc>
                <a:tc>
                  <a:txBody>
                    <a:bodyPr/>
                    <a:lstStyle/>
                    <a:p>
                      <a:r>
                        <a:rPr lang="en-US"/>
                        <a:t>Decision Tree</a:t>
                      </a:r>
                    </a:p>
                  </a:txBody>
                  <a:tcPr/>
                </a:tc>
                <a:tc>
                  <a:txBody>
                    <a:bodyPr/>
                    <a:lstStyle/>
                    <a:p>
                      <a:pPr lvl="0">
                        <a:buNone/>
                      </a:pPr>
                      <a:r>
                        <a:rPr lang="en-US"/>
                        <a:t>Gradient Boosting </a:t>
                      </a:r>
                    </a:p>
                  </a:txBody>
                  <a:tcPr/>
                </a:tc>
                <a:extLst>
                  <a:ext uri="{0D108BD9-81ED-4DB2-BD59-A6C34878D82A}">
                    <a16:rowId xmlns:a16="http://schemas.microsoft.com/office/drawing/2014/main" val="658738832"/>
                  </a:ext>
                </a:extLst>
              </a:tr>
              <a:tr h="642937">
                <a:tc>
                  <a:txBody>
                    <a:bodyPr/>
                    <a:lstStyle/>
                    <a:p>
                      <a:r>
                        <a:rPr lang="en-US"/>
                        <a:t>Pranav Radhakrishna</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pPr lvl="0">
                        <a:buNone/>
                      </a:pPr>
                      <a:endParaRPr lang="en-US"/>
                    </a:p>
                  </a:txBody>
                  <a:tcPr/>
                </a:tc>
                <a:extLst>
                  <a:ext uri="{0D108BD9-81ED-4DB2-BD59-A6C34878D82A}">
                    <a16:rowId xmlns:a16="http://schemas.microsoft.com/office/drawing/2014/main" val="4093120249"/>
                  </a:ext>
                </a:extLst>
              </a:tr>
              <a:tr h="642936">
                <a:tc>
                  <a:txBody>
                    <a:bodyPr/>
                    <a:lstStyle/>
                    <a:p>
                      <a:pPr lvl="0">
                        <a:buNone/>
                      </a:pPr>
                      <a:r>
                        <a:rPr lang="en-US"/>
                        <a:t>Tejas Patil</a:t>
                      </a:r>
                    </a:p>
                  </a:txBody>
                  <a:tcPr/>
                </a:tc>
                <a:tc>
                  <a:txBody>
                    <a:bodyPr/>
                    <a:lstStyle/>
                    <a:p>
                      <a:pPr lvl="0">
                        <a:buNone/>
                      </a:pPr>
                      <a:endParaRPr lang="en-US"/>
                    </a:p>
                  </a:txBody>
                  <a:tcPr/>
                </a:tc>
                <a:tc>
                  <a:txBody>
                    <a:bodyPr/>
                    <a:lstStyle/>
                    <a:p>
                      <a:pPr lvl="0">
                        <a:buNone/>
                      </a:pPr>
                      <a:endParaRPr lang="en-US"/>
                    </a:p>
                  </a:txBody>
                  <a:tcPr/>
                </a:tc>
                <a:tc>
                  <a:txBody>
                    <a:bodyPr/>
                    <a:lstStyle/>
                    <a:p>
                      <a:pPr lvl="0">
                        <a:buNone/>
                      </a:pPr>
                      <a:endParaRPr lang="en-US"/>
                    </a:p>
                  </a:txBody>
                  <a:tcPr/>
                </a:tc>
                <a:tc>
                  <a:txBody>
                    <a:bodyPr/>
                    <a:lstStyle/>
                    <a:p>
                      <a:pPr lvl="0">
                        <a:buNone/>
                      </a:pPr>
                      <a:endParaRPr lang="en-US"/>
                    </a:p>
                  </a:txBody>
                  <a:tcPr/>
                </a:tc>
                <a:tc>
                  <a:txBody>
                    <a:bodyPr/>
                    <a:lstStyle/>
                    <a:p>
                      <a:pPr lvl="0">
                        <a:buNone/>
                      </a:pPr>
                      <a:endParaRPr lang="en-US"/>
                    </a:p>
                  </a:txBody>
                  <a:tcPr/>
                </a:tc>
                <a:tc>
                  <a:txBody>
                    <a:bodyPr/>
                    <a:lstStyle/>
                    <a:p>
                      <a:pPr lvl="0">
                        <a:buNone/>
                      </a:pPr>
                      <a:endParaRPr lang="en-US"/>
                    </a:p>
                  </a:txBody>
                  <a:tcPr/>
                </a:tc>
                <a:extLst>
                  <a:ext uri="{0D108BD9-81ED-4DB2-BD59-A6C34878D82A}">
                    <a16:rowId xmlns:a16="http://schemas.microsoft.com/office/drawing/2014/main" val="923063771"/>
                  </a:ext>
                </a:extLst>
              </a:tr>
              <a:tr h="642937">
                <a:tc>
                  <a:txBody>
                    <a:bodyPr/>
                    <a:lstStyle/>
                    <a:p>
                      <a:r>
                        <a:rPr lang="en-US" err="1"/>
                        <a:t>Prankur</a:t>
                      </a:r>
                      <a:r>
                        <a:rPr lang="en-US"/>
                        <a:t> Garg</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pPr lvl="0">
                        <a:buNone/>
                      </a:pPr>
                      <a:endParaRPr lang="en-US"/>
                    </a:p>
                  </a:txBody>
                  <a:tcPr/>
                </a:tc>
                <a:extLst>
                  <a:ext uri="{0D108BD9-81ED-4DB2-BD59-A6C34878D82A}">
                    <a16:rowId xmlns:a16="http://schemas.microsoft.com/office/drawing/2014/main" val="3734871892"/>
                  </a:ext>
                </a:extLst>
              </a:tr>
              <a:tr h="642937">
                <a:tc>
                  <a:txBody>
                    <a:bodyPr/>
                    <a:lstStyle/>
                    <a:p>
                      <a:r>
                        <a:rPr lang="en-US"/>
                        <a:t>Sarthak Tandon</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pPr lvl="0">
                        <a:buNone/>
                      </a:pPr>
                      <a:endParaRPr lang="en-US"/>
                    </a:p>
                  </a:txBody>
                  <a:tcPr/>
                </a:tc>
                <a:extLst>
                  <a:ext uri="{0D108BD9-81ED-4DB2-BD59-A6C34878D82A}">
                    <a16:rowId xmlns:a16="http://schemas.microsoft.com/office/drawing/2014/main" val="4115058282"/>
                  </a:ext>
                </a:extLst>
              </a:tr>
            </a:tbl>
          </a:graphicData>
        </a:graphic>
      </p:graphicFrame>
      <p:pic>
        <p:nvPicPr>
          <p:cNvPr id="3" name="Graphic 4" descr="Checkmark">
            <a:extLst>
              <a:ext uri="{FF2B5EF4-FFF2-40B4-BE49-F238E27FC236}">
                <a16:creationId xmlns:a16="http://schemas.microsoft.com/office/drawing/2014/main" id="{27108A8A-7B3E-464C-ADCE-ECE22E42F12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152775" y="3162300"/>
            <a:ext cx="457200" cy="457200"/>
          </a:xfrm>
          <a:prstGeom prst="rect">
            <a:avLst/>
          </a:prstGeom>
        </p:spPr>
      </p:pic>
      <p:pic>
        <p:nvPicPr>
          <p:cNvPr id="6" name="Graphic 4" descr="Checkmark">
            <a:extLst>
              <a:ext uri="{FF2B5EF4-FFF2-40B4-BE49-F238E27FC236}">
                <a16:creationId xmlns:a16="http://schemas.microsoft.com/office/drawing/2014/main" id="{639FB599-DC52-4F9B-9571-E3402C90299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152774" y="3762375"/>
            <a:ext cx="457200" cy="457200"/>
          </a:xfrm>
          <a:prstGeom prst="rect">
            <a:avLst/>
          </a:prstGeom>
        </p:spPr>
      </p:pic>
      <p:pic>
        <p:nvPicPr>
          <p:cNvPr id="7" name="Graphic 4" descr="Checkmark">
            <a:extLst>
              <a:ext uri="{FF2B5EF4-FFF2-40B4-BE49-F238E27FC236}">
                <a16:creationId xmlns:a16="http://schemas.microsoft.com/office/drawing/2014/main" id="{521FC963-D595-4D79-8E8F-C65F8D9DF40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152774" y="4419600"/>
            <a:ext cx="457200" cy="457200"/>
          </a:xfrm>
          <a:prstGeom prst="rect">
            <a:avLst/>
          </a:prstGeom>
        </p:spPr>
      </p:pic>
      <p:pic>
        <p:nvPicPr>
          <p:cNvPr id="8" name="Graphic 4" descr="Checkmark">
            <a:extLst>
              <a:ext uri="{FF2B5EF4-FFF2-40B4-BE49-F238E27FC236}">
                <a16:creationId xmlns:a16="http://schemas.microsoft.com/office/drawing/2014/main" id="{1633118B-5B9D-4715-AC8D-DBD665BBAAD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152774" y="5019675"/>
            <a:ext cx="457200" cy="457200"/>
          </a:xfrm>
          <a:prstGeom prst="rect">
            <a:avLst/>
          </a:prstGeom>
        </p:spPr>
      </p:pic>
      <p:pic>
        <p:nvPicPr>
          <p:cNvPr id="9" name="Graphic 4" descr="Checkmark">
            <a:extLst>
              <a:ext uri="{FF2B5EF4-FFF2-40B4-BE49-F238E27FC236}">
                <a16:creationId xmlns:a16="http://schemas.microsoft.com/office/drawing/2014/main" id="{D8A1C7EB-ED8B-465B-B46B-5B28435AAB7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257674" y="3162300"/>
            <a:ext cx="457200" cy="457200"/>
          </a:xfrm>
          <a:prstGeom prst="rect">
            <a:avLst/>
          </a:prstGeom>
        </p:spPr>
      </p:pic>
      <p:pic>
        <p:nvPicPr>
          <p:cNvPr id="10" name="Graphic 4" descr="Checkmark">
            <a:extLst>
              <a:ext uri="{FF2B5EF4-FFF2-40B4-BE49-F238E27FC236}">
                <a16:creationId xmlns:a16="http://schemas.microsoft.com/office/drawing/2014/main" id="{A7CF9129-23B2-4645-B2FE-A4021E5C647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724524" y="3762375"/>
            <a:ext cx="457200" cy="457200"/>
          </a:xfrm>
          <a:prstGeom prst="rect">
            <a:avLst/>
          </a:prstGeom>
        </p:spPr>
      </p:pic>
      <p:pic>
        <p:nvPicPr>
          <p:cNvPr id="11" name="Graphic 4" descr="Checkmark">
            <a:extLst>
              <a:ext uri="{FF2B5EF4-FFF2-40B4-BE49-F238E27FC236}">
                <a16:creationId xmlns:a16="http://schemas.microsoft.com/office/drawing/2014/main" id="{DABD5805-6077-4DD5-968A-9877FD9BAF7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334249" y="4476750"/>
            <a:ext cx="457200" cy="457200"/>
          </a:xfrm>
          <a:prstGeom prst="rect">
            <a:avLst/>
          </a:prstGeom>
        </p:spPr>
      </p:pic>
      <p:pic>
        <p:nvPicPr>
          <p:cNvPr id="12" name="Graphic 4" descr="Checkmark">
            <a:extLst>
              <a:ext uri="{FF2B5EF4-FFF2-40B4-BE49-F238E27FC236}">
                <a16:creationId xmlns:a16="http://schemas.microsoft.com/office/drawing/2014/main" id="{E61FE43D-1B60-4335-9D54-9DB54B866B0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34449" y="5114925"/>
            <a:ext cx="457200" cy="457200"/>
          </a:xfrm>
          <a:prstGeom prst="rect">
            <a:avLst/>
          </a:prstGeom>
        </p:spPr>
      </p:pic>
      <p:pic>
        <p:nvPicPr>
          <p:cNvPr id="13" name="Graphic 4" descr="Checkmark">
            <a:extLst>
              <a:ext uri="{FF2B5EF4-FFF2-40B4-BE49-F238E27FC236}">
                <a16:creationId xmlns:a16="http://schemas.microsoft.com/office/drawing/2014/main" id="{0FFF4151-F281-4762-84CD-5A243D2AAAD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67949" y="5114925"/>
            <a:ext cx="457200" cy="457200"/>
          </a:xfrm>
          <a:prstGeom prst="rect">
            <a:avLst/>
          </a:prstGeom>
        </p:spPr>
      </p:pic>
    </p:spTree>
    <p:extLst>
      <p:ext uri="{BB962C8B-B14F-4D97-AF65-F5344CB8AC3E}">
        <p14:creationId xmlns:p14="http://schemas.microsoft.com/office/powerpoint/2010/main" val="3439993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6" name="Picture 2">
            <a:extLst>
              <a:ext uri="{FF2B5EF4-FFF2-40B4-BE49-F238E27FC236}">
                <a16:creationId xmlns:a16="http://schemas.microsoft.com/office/drawing/2014/main" id="{678E285C-BE9E-45B7-A3EE-B9792DAE991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48" name="Group 47">
            <a:extLst>
              <a:ext uri="{FF2B5EF4-FFF2-40B4-BE49-F238E27FC236}">
                <a16:creationId xmlns:a16="http://schemas.microsoft.com/office/drawing/2014/main" id="{AB86F577-8905-4B21-8AF3-C1BB343377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49" name="Rectangle 5">
              <a:extLst>
                <a:ext uri="{FF2B5EF4-FFF2-40B4-BE49-F238E27FC236}">
                  <a16:creationId xmlns:a16="http://schemas.microsoft.com/office/drawing/2014/main" id="{D2F1CFF3-A579-4D24-B5F9-1C71BA6FE5E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50" name="Freeform 6">
              <a:extLst>
                <a:ext uri="{FF2B5EF4-FFF2-40B4-BE49-F238E27FC236}">
                  <a16:creationId xmlns:a16="http://schemas.microsoft.com/office/drawing/2014/main" id="{57601B50-7EB1-43FA-8360-4297BCD763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Freeform 7">
              <a:extLst>
                <a:ext uri="{FF2B5EF4-FFF2-40B4-BE49-F238E27FC236}">
                  <a16:creationId xmlns:a16="http://schemas.microsoft.com/office/drawing/2014/main" id="{60BD8B7A-CD01-4638-A2C9-299AC68B9B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2" name="Rectangle 8">
              <a:extLst>
                <a:ext uri="{FF2B5EF4-FFF2-40B4-BE49-F238E27FC236}">
                  <a16:creationId xmlns:a16="http://schemas.microsoft.com/office/drawing/2014/main" id="{095B58F9-6C29-48BE-9DA6-3855080521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53" name="Freeform 9">
              <a:extLst>
                <a:ext uri="{FF2B5EF4-FFF2-40B4-BE49-F238E27FC236}">
                  <a16:creationId xmlns:a16="http://schemas.microsoft.com/office/drawing/2014/main" id="{0C84674F-2E8A-4B70-B801-00722CDD58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4" name="Freeform 10">
              <a:extLst>
                <a:ext uri="{FF2B5EF4-FFF2-40B4-BE49-F238E27FC236}">
                  <a16:creationId xmlns:a16="http://schemas.microsoft.com/office/drawing/2014/main" id="{34F320BB-D6A9-45FE-8556-498B763B1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5" name="Freeform 11">
              <a:extLst>
                <a:ext uri="{FF2B5EF4-FFF2-40B4-BE49-F238E27FC236}">
                  <a16:creationId xmlns:a16="http://schemas.microsoft.com/office/drawing/2014/main" id="{5493D54A-532A-46ED-AF63-A0A54818EF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6" name="Freeform 12">
              <a:extLst>
                <a:ext uri="{FF2B5EF4-FFF2-40B4-BE49-F238E27FC236}">
                  <a16:creationId xmlns:a16="http://schemas.microsoft.com/office/drawing/2014/main" id="{EAF2EDFA-9C0B-44E2-B4BB-312B58BCA8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7" name="Freeform 13">
              <a:extLst>
                <a:ext uri="{FF2B5EF4-FFF2-40B4-BE49-F238E27FC236}">
                  <a16:creationId xmlns:a16="http://schemas.microsoft.com/office/drawing/2014/main" id="{A3641113-CE35-42A4-B605-41BC06BF4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8" name="Freeform 14">
              <a:extLst>
                <a:ext uri="{FF2B5EF4-FFF2-40B4-BE49-F238E27FC236}">
                  <a16:creationId xmlns:a16="http://schemas.microsoft.com/office/drawing/2014/main" id="{DA2E5B2C-BAC4-4440-9B7E-F38783197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9" name="Freeform 15">
              <a:extLst>
                <a:ext uri="{FF2B5EF4-FFF2-40B4-BE49-F238E27FC236}">
                  <a16:creationId xmlns:a16="http://schemas.microsoft.com/office/drawing/2014/main" id="{D8A506DF-2E53-42C9-94BE-B98E32E0578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60" name="Freeform 16">
              <a:extLst>
                <a:ext uri="{FF2B5EF4-FFF2-40B4-BE49-F238E27FC236}">
                  <a16:creationId xmlns:a16="http://schemas.microsoft.com/office/drawing/2014/main" id="{12934FF8-5F70-40BF-BBB6-5EB941FB9B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61" name="Freeform 17">
              <a:extLst>
                <a:ext uri="{FF2B5EF4-FFF2-40B4-BE49-F238E27FC236}">
                  <a16:creationId xmlns:a16="http://schemas.microsoft.com/office/drawing/2014/main" id="{8EB3FB08-D01D-4E24-BE40-C16269DF62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62" name="Freeform 18">
              <a:extLst>
                <a:ext uri="{FF2B5EF4-FFF2-40B4-BE49-F238E27FC236}">
                  <a16:creationId xmlns:a16="http://schemas.microsoft.com/office/drawing/2014/main" id="{D24E50D7-2753-4169-AD51-C106DA1B7A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63" name="Freeform 19">
              <a:extLst>
                <a:ext uri="{FF2B5EF4-FFF2-40B4-BE49-F238E27FC236}">
                  <a16:creationId xmlns:a16="http://schemas.microsoft.com/office/drawing/2014/main" id="{DF94B7E0-D9B6-4096-94D0-18D3AC0EF6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64" name="Freeform 20">
              <a:extLst>
                <a:ext uri="{FF2B5EF4-FFF2-40B4-BE49-F238E27FC236}">
                  <a16:creationId xmlns:a16="http://schemas.microsoft.com/office/drawing/2014/main" id="{EBC05ADE-BBA2-4387-B005-3196E2E198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65" name="Freeform 21">
              <a:extLst>
                <a:ext uri="{FF2B5EF4-FFF2-40B4-BE49-F238E27FC236}">
                  <a16:creationId xmlns:a16="http://schemas.microsoft.com/office/drawing/2014/main" id="{BBED1CEE-14D2-442F-AB08-401ABE3EFB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66" name="Freeform 22">
              <a:extLst>
                <a:ext uri="{FF2B5EF4-FFF2-40B4-BE49-F238E27FC236}">
                  <a16:creationId xmlns:a16="http://schemas.microsoft.com/office/drawing/2014/main" id="{4F6574C0-78E8-49EA-84BC-EE9D55707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67" name="Freeform 23">
              <a:extLst>
                <a:ext uri="{FF2B5EF4-FFF2-40B4-BE49-F238E27FC236}">
                  <a16:creationId xmlns:a16="http://schemas.microsoft.com/office/drawing/2014/main" id="{65BCDB0B-615E-4CA1-AFD5-6B121CB7CE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68" name="Freeform 24">
              <a:extLst>
                <a:ext uri="{FF2B5EF4-FFF2-40B4-BE49-F238E27FC236}">
                  <a16:creationId xmlns:a16="http://schemas.microsoft.com/office/drawing/2014/main" id="{40627863-B7FC-44D1-9E53-E728FFF675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69" name="Freeform 25">
              <a:extLst>
                <a:ext uri="{FF2B5EF4-FFF2-40B4-BE49-F238E27FC236}">
                  <a16:creationId xmlns:a16="http://schemas.microsoft.com/office/drawing/2014/main" id="{52FD6F8C-3AF1-487E-91F4-6E55146F1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70" name="Freeform 26">
              <a:extLst>
                <a:ext uri="{FF2B5EF4-FFF2-40B4-BE49-F238E27FC236}">
                  <a16:creationId xmlns:a16="http://schemas.microsoft.com/office/drawing/2014/main" id="{50323CF3-93CB-4E03-95C0-B180BB87A8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71" name="Freeform 27">
              <a:extLst>
                <a:ext uri="{FF2B5EF4-FFF2-40B4-BE49-F238E27FC236}">
                  <a16:creationId xmlns:a16="http://schemas.microsoft.com/office/drawing/2014/main" id="{EB47D82F-CF1B-47E6-9FA2-F3A9C5F94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72" name="Freeform 28">
              <a:extLst>
                <a:ext uri="{FF2B5EF4-FFF2-40B4-BE49-F238E27FC236}">
                  <a16:creationId xmlns:a16="http://schemas.microsoft.com/office/drawing/2014/main" id="{0606708F-F2D4-4678-8ED2-39041BC64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73" name="Freeform 29">
              <a:extLst>
                <a:ext uri="{FF2B5EF4-FFF2-40B4-BE49-F238E27FC236}">
                  <a16:creationId xmlns:a16="http://schemas.microsoft.com/office/drawing/2014/main" id="{D7EB95B4-15E4-433D-B36F-21FF341A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74" name="Freeform 30">
              <a:extLst>
                <a:ext uri="{FF2B5EF4-FFF2-40B4-BE49-F238E27FC236}">
                  <a16:creationId xmlns:a16="http://schemas.microsoft.com/office/drawing/2014/main" id="{500A541B-4C75-497C-A489-097ED29964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75" name="Freeform 31">
              <a:extLst>
                <a:ext uri="{FF2B5EF4-FFF2-40B4-BE49-F238E27FC236}">
                  <a16:creationId xmlns:a16="http://schemas.microsoft.com/office/drawing/2014/main" id="{5789326F-12A4-48B8-B0ED-A6A2AE0C27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76" name="Freeform 32">
              <a:extLst>
                <a:ext uri="{FF2B5EF4-FFF2-40B4-BE49-F238E27FC236}">
                  <a16:creationId xmlns:a16="http://schemas.microsoft.com/office/drawing/2014/main" id="{25FA672E-2B65-477F-AA75-6261CE652F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77" name="Rectangle 33">
              <a:extLst>
                <a:ext uri="{FF2B5EF4-FFF2-40B4-BE49-F238E27FC236}">
                  <a16:creationId xmlns:a16="http://schemas.microsoft.com/office/drawing/2014/main" id="{BB09AF8D-E68B-499C-B9F5-2F365813D3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78" name="Freeform 34">
              <a:extLst>
                <a:ext uri="{FF2B5EF4-FFF2-40B4-BE49-F238E27FC236}">
                  <a16:creationId xmlns:a16="http://schemas.microsoft.com/office/drawing/2014/main" id="{7991AEAD-B5F3-47BA-9F1B-86C16A84AD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79" name="Freeform 35">
              <a:extLst>
                <a:ext uri="{FF2B5EF4-FFF2-40B4-BE49-F238E27FC236}">
                  <a16:creationId xmlns:a16="http://schemas.microsoft.com/office/drawing/2014/main" id="{19A85F58-4C3A-4388-B55C-2329EEAEC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0" name="Freeform 36">
              <a:extLst>
                <a:ext uri="{FF2B5EF4-FFF2-40B4-BE49-F238E27FC236}">
                  <a16:creationId xmlns:a16="http://schemas.microsoft.com/office/drawing/2014/main" id="{05652F38-94D9-41B7-A699-7E8F0C78D8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1" name="Freeform 37">
              <a:extLst>
                <a:ext uri="{FF2B5EF4-FFF2-40B4-BE49-F238E27FC236}">
                  <a16:creationId xmlns:a16="http://schemas.microsoft.com/office/drawing/2014/main" id="{3C043852-C250-4518-BB89-C91A349171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2" name="Freeform 38">
              <a:extLst>
                <a:ext uri="{FF2B5EF4-FFF2-40B4-BE49-F238E27FC236}">
                  <a16:creationId xmlns:a16="http://schemas.microsoft.com/office/drawing/2014/main" id="{0CAB9A07-ECF2-416C-8528-F75DACB138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3" name="Freeform 39">
              <a:extLst>
                <a:ext uri="{FF2B5EF4-FFF2-40B4-BE49-F238E27FC236}">
                  <a16:creationId xmlns:a16="http://schemas.microsoft.com/office/drawing/2014/main" id="{904A314C-A829-4AA6-92E2-529BCCF95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4" name="Freeform 40">
              <a:extLst>
                <a:ext uri="{FF2B5EF4-FFF2-40B4-BE49-F238E27FC236}">
                  <a16:creationId xmlns:a16="http://schemas.microsoft.com/office/drawing/2014/main" id="{244EE6BA-4569-43ED-9E2E-1FB66201B7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5" name="Freeform 41">
              <a:extLst>
                <a:ext uri="{FF2B5EF4-FFF2-40B4-BE49-F238E27FC236}">
                  <a16:creationId xmlns:a16="http://schemas.microsoft.com/office/drawing/2014/main" id="{BEB8252E-FB2A-4BB5-BEC6-CA10FF6F7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6" name="Freeform 42">
              <a:extLst>
                <a:ext uri="{FF2B5EF4-FFF2-40B4-BE49-F238E27FC236}">
                  <a16:creationId xmlns:a16="http://schemas.microsoft.com/office/drawing/2014/main" id="{91414711-C3A4-4E96-854A-DDDEB2F2E3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7" name="Freeform 43">
              <a:extLst>
                <a:ext uri="{FF2B5EF4-FFF2-40B4-BE49-F238E27FC236}">
                  <a16:creationId xmlns:a16="http://schemas.microsoft.com/office/drawing/2014/main" id="{86815BA8-3055-4B42-98C3-4202FD92E0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8" name="Freeform 44">
              <a:extLst>
                <a:ext uri="{FF2B5EF4-FFF2-40B4-BE49-F238E27FC236}">
                  <a16:creationId xmlns:a16="http://schemas.microsoft.com/office/drawing/2014/main" id="{44457813-E991-44AE-9A83-B7488D1F36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9" name="Rectangle 45">
              <a:extLst>
                <a:ext uri="{FF2B5EF4-FFF2-40B4-BE49-F238E27FC236}">
                  <a16:creationId xmlns:a16="http://schemas.microsoft.com/office/drawing/2014/main" id="{8CE1CF47-A73F-4560-8835-AE1DC51E5C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90" name="Freeform 46">
              <a:extLst>
                <a:ext uri="{FF2B5EF4-FFF2-40B4-BE49-F238E27FC236}">
                  <a16:creationId xmlns:a16="http://schemas.microsoft.com/office/drawing/2014/main" id="{C2A935E4-AACC-4CB9-995E-D28617887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1" name="Freeform 47">
              <a:extLst>
                <a:ext uri="{FF2B5EF4-FFF2-40B4-BE49-F238E27FC236}">
                  <a16:creationId xmlns:a16="http://schemas.microsoft.com/office/drawing/2014/main" id="{93B5B778-8ACB-4004-932D-BD95997BAE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2" name="Freeform 48">
              <a:extLst>
                <a:ext uri="{FF2B5EF4-FFF2-40B4-BE49-F238E27FC236}">
                  <a16:creationId xmlns:a16="http://schemas.microsoft.com/office/drawing/2014/main" id="{1434AF34-0919-40AD-84B1-446D4FF2D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3" name="Freeform 49">
              <a:extLst>
                <a:ext uri="{FF2B5EF4-FFF2-40B4-BE49-F238E27FC236}">
                  <a16:creationId xmlns:a16="http://schemas.microsoft.com/office/drawing/2014/main" id="{29546CF3-6DDD-4073-AB7F-C6E722257A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4" name="Freeform 50">
              <a:extLst>
                <a:ext uri="{FF2B5EF4-FFF2-40B4-BE49-F238E27FC236}">
                  <a16:creationId xmlns:a16="http://schemas.microsoft.com/office/drawing/2014/main" id="{289D46AB-128A-477F-B6C9-F40F115D6C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5" name="Freeform 51">
              <a:extLst>
                <a:ext uri="{FF2B5EF4-FFF2-40B4-BE49-F238E27FC236}">
                  <a16:creationId xmlns:a16="http://schemas.microsoft.com/office/drawing/2014/main" id="{A7DA7E67-3368-44AD-AACD-EB64AE348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6" name="Freeform 52">
              <a:extLst>
                <a:ext uri="{FF2B5EF4-FFF2-40B4-BE49-F238E27FC236}">
                  <a16:creationId xmlns:a16="http://schemas.microsoft.com/office/drawing/2014/main" id="{78BB1152-AB85-4AD8-BBA1-07CEA1F508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7" name="Freeform 53">
              <a:extLst>
                <a:ext uri="{FF2B5EF4-FFF2-40B4-BE49-F238E27FC236}">
                  <a16:creationId xmlns:a16="http://schemas.microsoft.com/office/drawing/2014/main" id="{A982E7F2-DD68-4093-B9C5-3E42B475AB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8" name="Freeform 54">
              <a:extLst>
                <a:ext uri="{FF2B5EF4-FFF2-40B4-BE49-F238E27FC236}">
                  <a16:creationId xmlns:a16="http://schemas.microsoft.com/office/drawing/2014/main" id="{A682E224-4CD6-420B-897A-B23D50B82E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9" name="Freeform 55">
              <a:extLst>
                <a:ext uri="{FF2B5EF4-FFF2-40B4-BE49-F238E27FC236}">
                  <a16:creationId xmlns:a16="http://schemas.microsoft.com/office/drawing/2014/main" id="{31B90F10-06CD-480E-8D35-6E0FFFB894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00" name="Freeform 56">
              <a:extLst>
                <a:ext uri="{FF2B5EF4-FFF2-40B4-BE49-F238E27FC236}">
                  <a16:creationId xmlns:a16="http://schemas.microsoft.com/office/drawing/2014/main" id="{7BC977DB-69B0-4D8D-B77C-E1127EC417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01" name="Freeform 57">
              <a:extLst>
                <a:ext uri="{FF2B5EF4-FFF2-40B4-BE49-F238E27FC236}">
                  <a16:creationId xmlns:a16="http://schemas.microsoft.com/office/drawing/2014/main" id="{24127454-3FCB-41D6-ACFB-81D7E05A7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02" name="Freeform 58">
              <a:extLst>
                <a:ext uri="{FF2B5EF4-FFF2-40B4-BE49-F238E27FC236}">
                  <a16:creationId xmlns:a16="http://schemas.microsoft.com/office/drawing/2014/main" id="{7AA80D42-B8A8-475B-ADBF-99719CE9FE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104" name="Rectangle 103">
            <a:extLst>
              <a:ext uri="{FF2B5EF4-FFF2-40B4-BE49-F238E27FC236}">
                <a16:creationId xmlns:a16="http://schemas.microsoft.com/office/drawing/2014/main" id="{81B1BC20-CC70-4C30-B9BE-C23E121CA6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06" name="Picture 2">
            <a:extLst>
              <a:ext uri="{FF2B5EF4-FFF2-40B4-BE49-F238E27FC236}">
                <a16:creationId xmlns:a16="http://schemas.microsoft.com/office/drawing/2014/main" id="{BED7CCD5-D3A4-4162-9CC4-03DF5AB89D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3" y="-3747"/>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08" name="Group 107">
            <a:extLst>
              <a:ext uri="{FF2B5EF4-FFF2-40B4-BE49-F238E27FC236}">
                <a16:creationId xmlns:a16="http://schemas.microsoft.com/office/drawing/2014/main" id="{D5E95061-A9DC-4C67-BCAF-F560690997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bg2"/>
              </a:gs>
              <a:gs pos="100000">
                <a:schemeClr val="tx2">
                  <a:lumMod val="60000"/>
                  <a:lumOff val="40000"/>
                </a:schemeClr>
              </a:gs>
            </a:gsLst>
            <a:lin ang="5400000" scaled="0"/>
            <a:tileRect/>
          </a:gradFill>
        </p:grpSpPr>
        <p:sp>
          <p:nvSpPr>
            <p:cNvPr id="109" name="Rectangle 5">
              <a:extLst>
                <a:ext uri="{FF2B5EF4-FFF2-40B4-BE49-F238E27FC236}">
                  <a16:creationId xmlns:a16="http://schemas.microsoft.com/office/drawing/2014/main" id="{92D4D96C-8395-4198-90A3-2363570D4D3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10" name="Freeform 6">
              <a:extLst>
                <a:ext uri="{FF2B5EF4-FFF2-40B4-BE49-F238E27FC236}">
                  <a16:creationId xmlns:a16="http://schemas.microsoft.com/office/drawing/2014/main" id="{EF229BAE-A3AA-4095-A3F8-65181A7130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11" name="Freeform 7">
              <a:extLst>
                <a:ext uri="{FF2B5EF4-FFF2-40B4-BE49-F238E27FC236}">
                  <a16:creationId xmlns:a16="http://schemas.microsoft.com/office/drawing/2014/main" id="{C71621C3-B057-4E50-808A-EF718590D2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12" name="Rectangle 8">
              <a:extLst>
                <a:ext uri="{FF2B5EF4-FFF2-40B4-BE49-F238E27FC236}">
                  <a16:creationId xmlns:a16="http://schemas.microsoft.com/office/drawing/2014/main" id="{37D3BCDA-C38C-4B10-A653-0210E859787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13" name="Freeform 9">
              <a:extLst>
                <a:ext uri="{FF2B5EF4-FFF2-40B4-BE49-F238E27FC236}">
                  <a16:creationId xmlns:a16="http://schemas.microsoft.com/office/drawing/2014/main" id="{CE4DC5B4-793A-4E8B-A3F7-53EB548F45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14" name="Freeform 10">
              <a:extLst>
                <a:ext uri="{FF2B5EF4-FFF2-40B4-BE49-F238E27FC236}">
                  <a16:creationId xmlns:a16="http://schemas.microsoft.com/office/drawing/2014/main" id="{2664DA82-4469-42CC-93F4-662128EC65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15" name="Freeform 11">
              <a:extLst>
                <a:ext uri="{FF2B5EF4-FFF2-40B4-BE49-F238E27FC236}">
                  <a16:creationId xmlns:a16="http://schemas.microsoft.com/office/drawing/2014/main" id="{ED439A82-9407-4694-886D-7447BDFFD9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16" name="Freeform 12">
              <a:extLst>
                <a:ext uri="{FF2B5EF4-FFF2-40B4-BE49-F238E27FC236}">
                  <a16:creationId xmlns:a16="http://schemas.microsoft.com/office/drawing/2014/main" id="{C35292A7-2459-4132-8FE8-54BF071CCE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17" name="Freeform 13">
              <a:extLst>
                <a:ext uri="{FF2B5EF4-FFF2-40B4-BE49-F238E27FC236}">
                  <a16:creationId xmlns:a16="http://schemas.microsoft.com/office/drawing/2014/main" id="{8A55D4A9-1B6E-409D-BF10-201C8A8292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18" name="Freeform 14">
              <a:extLst>
                <a:ext uri="{FF2B5EF4-FFF2-40B4-BE49-F238E27FC236}">
                  <a16:creationId xmlns:a16="http://schemas.microsoft.com/office/drawing/2014/main" id="{FDA8F85E-07E7-45C0-A165-6DB771A53D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19" name="Freeform 15">
              <a:extLst>
                <a:ext uri="{FF2B5EF4-FFF2-40B4-BE49-F238E27FC236}">
                  <a16:creationId xmlns:a16="http://schemas.microsoft.com/office/drawing/2014/main" id="{09508E73-6AA1-460C-97B9-8EF00855A5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20" name="Freeform 16">
              <a:extLst>
                <a:ext uri="{FF2B5EF4-FFF2-40B4-BE49-F238E27FC236}">
                  <a16:creationId xmlns:a16="http://schemas.microsoft.com/office/drawing/2014/main" id="{5913AD99-4A77-44C3-ACDF-8410765B76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21" name="Freeform 17">
              <a:extLst>
                <a:ext uri="{FF2B5EF4-FFF2-40B4-BE49-F238E27FC236}">
                  <a16:creationId xmlns:a16="http://schemas.microsoft.com/office/drawing/2014/main" id="{413BDF5F-2CC6-47A3-B422-38D6E292DC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22" name="Freeform 18">
              <a:extLst>
                <a:ext uri="{FF2B5EF4-FFF2-40B4-BE49-F238E27FC236}">
                  <a16:creationId xmlns:a16="http://schemas.microsoft.com/office/drawing/2014/main" id="{6F69599A-544F-4B1D-91C3-762B09CF78F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23" name="Freeform 19">
              <a:extLst>
                <a:ext uri="{FF2B5EF4-FFF2-40B4-BE49-F238E27FC236}">
                  <a16:creationId xmlns:a16="http://schemas.microsoft.com/office/drawing/2014/main" id="{DFAE31B2-DF2A-4FD2-B98E-3657F825C9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24" name="Freeform 20">
              <a:extLst>
                <a:ext uri="{FF2B5EF4-FFF2-40B4-BE49-F238E27FC236}">
                  <a16:creationId xmlns:a16="http://schemas.microsoft.com/office/drawing/2014/main" id="{9D7B120D-680C-4AC9-A263-A7DE0F5F1F7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25" name="Freeform 21">
              <a:extLst>
                <a:ext uri="{FF2B5EF4-FFF2-40B4-BE49-F238E27FC236}">
                  <a16:creationId xmlns:a16="http://schemas.microsoft.com/office/drawing/2014/main" id="{DC8A9F99-D409-4E13-8D58-6A34BE714D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26" name="Freeform 22">
              <a:extLst>
                <a:ext uri="{FF2B5EF4-FFF2-40B4-BE49-F238E27FC236}">
                  <a16:creationId xmlns:a16="http://schemas.microsoft.com/office/drawing/2014/main" id="{EB955E41-680C-44AA-B602-C1A69E951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27" name="Freeform 23">
              <a:extLst>
                <a:ext uri="{FF2B5EF4-FFF2-40B4-BE49-F238E27FC236}">
                  <a16:creationId xmlns:a16="http://schemas.microsoft.com/office/drawing/2014/main" id="{332ED336-B831-4A24-9181-CC63707A4E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28" name="Freeform 24">
              <a:extLst>
                <a:ext uri="{FF2B5EF4-FFF2-40B4-BE49-F238E27FC236}">
                  <a16:creationId xmlns:a16="http://schemas.microsoft.com/office/drawing/2014/main" id="{1A8B6B8C-5265-4AD1-9A67-B3CFFF4A9C3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29" name="Freeform 25">
              <a:extLst>
                <a:ext uri="{FF2B5EF4-FFF2-40B4-BE49-F238E27FC236}">
                  <a16:creationId xmlns:a16="http://schemas.microsoft.com/office/drawing/2014/main" id="{9E8ED6FD-8796-48CB-98ED-0E729E16B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30" name="Freeform 26">
              <a:extLst>
                <a:ext uri="{FF2B5EF4-FFF2-40B4-BE49-F238E27FC236}">
                  <a16:creationId xmlns:a16="http://schemas.microsoft.com/office/drawing/2014/main" id="{DE668E67-2522-4B6B-A8BF-C3CD36F891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31" name="Freeform 27">
              <a:extLst>
                <a:ext uri="{FF2B5EF4-FFF2-40B4-BE49-F238E27FC236}">
                  <a16:creationId xmlns:a16="http://schemas.microsoft.com/office/drawing/2014/main" id="{B2474CAA-635F-43E4-AFFF-B24637DC6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32" name="Freeform 28">
              <a:extLst>
                <a:ext uri="{FF2B5EF4-FFF2-40B4-BE49-F238E27FC236}">
                  <a16:creationId xmlns:a16="http://schemas.microsoft.com/office/drawing/2014/main" id="{1C1B778D-83CB-443C-B463-7EE26603E1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33" name="Freeform 29">
              <a:extLst>
                <a:ext uri="{FF2B5EF4-FFF2-40B4-BE49-F238E27FC236}">
                  <a16:creationId xmlns:a16="http://schemas.microsoft.com/office/drawing/2014/main" id="{654DEAB4-B194-4182-A7BE-E247F19AAE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34" name="Freeform 30">
              <a:extLst>
                <a:ext uri="{FF2B5EF4-FFF2-40B4-BE49-F238E27FC236}">
                  <a16:creationId xmlns:a16="http://schemas.microsoft.com/office/drawing/2014/main" id="{D8E3CE4C-0C48-485B-8EA0-B036FCC333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35" name="Freeform 31">
              <a:extLst>
                <a:ext uri="{FF2B5EF4-FFF2-40B4-BE49-F238E27FC236}">
                  <a16:creationId xmlns:a16="http://schemas.microsoft.com/office/drawing/2014/main" id="{7958BBBD-B721-4DA1-8764-D8188EB706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36" name="Freeform 32">
              <a:extLst>
                <a:ext uri="{FF2B5EF4-FFF2-40B4-BE49-F238E27FC236}">
                  <a16:creationId xmlns:a16="http://schemas.microsoft.com/office/drawing/2014/main" id="{23180B75-7F19-41E5-A4C3-9096FF7D19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37" name="Rectangle 33">
              <a:extLst>
                <a:ext uri="{FF2B5EF4-FFF2-40B4-BE49-F238E27FC236}">
                  <a16:creationId xmlns:a16="http://schemas.microsoft.com/office/drawing/2014/main" id="{57F706CF-8096-494C-A6E1-5BE7F62306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38" name="Freeform 34">
              <a:extLst>
                <a:ext uri="{FF2B5EF4-FFF2-40B4-BE49-F238E27FC236}">
                  <a16:creationId xmlns:a16="http://schemas.microsoft.com/office/drawing/2014/main" id="{8B4065A5-6701-492B-BE7F-9E00FE6156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39" name="Freeform 35">
              <a:extLst>
                <a:ext uri="{FF2B5EF4-FFF2-40B4-BE49-F238E27FC236}">
                  <a16:creationId xmlns:a16="http://schemas.microsoft.com/office/drawing/2014/main" id="{66E06571-DDD0-47CB-97CF-FF84324673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40" name="Freeform 36">
              <a:extLst>
                <a:ext uri="{FF2B5EF4-FFF2-40B4-BE49-F238E27FC236}">
                  <a16:creationId xmlns:a16="http://schemas.microsoft.com/office/drawing/2014/main" id="{50F0D75F-DE36-46A5-8FEB-00CF9D01A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41" name="Freeform 37">
              <a:extLst>
                <a:ext uri="{FF2B5EF4-FFF2-40B4-BE49-F238E27FC236}">
                  <a16:creationId xmlns:a16="http://schemas.microsoft.com/office/drawing/2014/main" id="{C7AF11B9-2298-41D7-9878-99E19E8274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42" name="Freeform 38">
              <a:extLst>
                <a:ext uri="{FF2B5EF4-FFF2-40B4-BE49-F238E27FC236}">
                  <a16:creationId xmlns:a16="http://schemas.microsoft.com/office/drawing/2014/main" id="{7B43B683-4229-4623-A504-56FE6CCB5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43" name="Freeform 39">
              <a:extLst>
                <a:ext uri="{FF2B5EF4-FFF2-40B4-BE49-F238E27FC236}">
                  <a16:creationId xmlns:a16="http://schemas.microsoft.com/office/drawing/2014/main" id="{7B4CC276-9BB9-4394-A369-F7DB2BD8E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44" name="Freeform 40">
              <a:extLst>
                <a:ext uri="{FF2B5EF4-FFF2-40B4-BE49-F238E27FC236}">
                  <a16:creationId xmlns:a16="http://schemas.microsoft.com/office/drawing/2014/main" id="{98010162-18EE-455C-AABD-0B715C2BBF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45" name="Freeform 41">
              <a:extLst>
                <a:ext uri="{FF2B5EF4-FFF2-40B4-BE49-F238E27FC236}">
                  <a16:creationId xmlns:a16="http://schemas.microsoft.com/office/drawing/2014/main" id="{5950D288-22B2-4286-B4FB-D6665C103E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46" name="Freeform 42">
              <a:extLst>
                <a:ext uri="{FF2B5EF4-FFF2-40B4-BE49-F238E27FC236}">
                  <a16:creationId xmlns:a16="http://schemas.microsoft.com/office/drawing/2014/main" id="{E0A686CA-B0EF-4B0C-B69B-E715EA3E54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47" name="Freeform 43">
              <a:extLst>
                <a:ext uri="{FF2B5EF4-FFF2-40B4-BE49-F238E27FC236}">
                  <a16:creationId xmlns:a16="http://schemas.microsoft.com/office/drawing/2014/main" id="{75D61EE6-C405-433B-AEC8-6241D54720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48" name="Freeform 44">
              <a:extLst>
                <a:ext uri="{FF2B5EF4-FFF2-40B4-BE49-F238E27FC236}">
                  <a16:creationId xmlns:a16="http://schemas.microsoft.com/office/drawing/2014/main" id="{4C718553-7221-4BFF-AFEE-64E166C6A8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49" name="Rectangle 45">
              <a:extLst>
                <a:ext uri="{FF2B5EF4-FFF2-40B4-BE49-F238E27FC236}">
                  <a16:creationId xmlns:a16="http://schemas.microsoft.com/office/drawing/2014/main" id="{9F00A845-A7BB-4253-8C15-0FF3D05980E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50" name="Freeform 46">
              <a:extLst>
                <a:ext uri="{FF2B5EF4-FFF2-40B4-BE49-F238E27FC236}">
                  <a16:creationId xmlns:a16="http://schemas.microsoft.com/office/drawing/2014/main" id="{53476DBF-E7E4-46E9-AAF2-8810E14EEC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1" name="Freeform 47">
              <a:extLst>
                <a:ext uri="{FF2B5EF4-FFF2-40B4-BE49-F238E27FC236}">
                  <a16:creationId xmlns:a16="http://schemas.microsoft.com/office/drawing/2014/main" id="{4F608C86-9940-444C-B200-155DF4E02B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2" name="Freeform 48">
              <a:extLst>
                <a:ext uri="{FF2B5EF4-FFF2-40B4-BE49-F238E27FC236}">
                  <a16:creationId xmlns:a16="http://schemas.microsoft.com/office/drawing/2014/main" id="{BB49A08B-2E6F-4B8C-8F61-6869B069BA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3" name="Freeform 49">
              <a:extLst>
                <a:ext uri="{FF2B5EF4-FFF2-40B4-BE49-F238E27FC236}">
                  <a16:creationId xmlns:a16="http://schemas.microsoft.com/office/drawing/2014/main" id="{03A08195-C526-497F-89D0-566E91704B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4" name="Freeform 50">
              <a:extLst>
                <a:ext uri="{FF2B5EF4-FFF2-40B4-BE49-F238E27FC236}">
                  <a16:creationId xmlns:a16="http://schemas.microsoft.com/office/drawing/2014/main" id="{235FDAAF-2063-40C9-BE1C-7E116C8A30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5" name="Freeform 51">
              <a:extLst>
                <a:ext uri="{FF2B5EF4-FFF2-40B4-BE49-F238E27FC236}">
                  <a16:creationId xmlns:a16="http://schemas.microsoft.com/office/drawing/2014/main" id="{2EAF15FA-570E-412B-992B-CAAB83384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6" name="Freeform 52">
              <a:extLst>
                <a:ext uri="{FF2B5EF4-FFF2-40B4-BE49-F238E27FC236}">
                  <a16:creationId xmlns:a16="http://schemas.microsoft.com/office/drawing/2014/main" id="{91FCA14D-FA3E-44C1-B8CB-8C8B730486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7" name="Freeform 53">
              <a:extLst>
                <a:ext uri="{FF2B5EF4-FFF2-40B4-BE49-F238E27FC236}">
                  <a16:creationId xmlns:a16="http://schemas.microsoft.com/office/drawing/2014/main" id="{A889215B-3708-4985-A1D7-42A99B3575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8" name="Freeform 54">
              <a:extLst>
                <a:ext uri="{FF2B5EF4-FFF2-40B4-BE49-F238E27FC236}">
                  <a16:creationId xmlns:a16="http://schemas.microsoft.com/office/drawing/2014/main" id="{5C58C66E-AFD4-4A37-9646-FF8A511A6C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9" name="Freeform 55">
              <a:extLst>
                <a:ext uri="{FF2B5EF4-FFF2-40B4-BE49-F238E27FC236}">
                  <a16:creationId xmlns:a16="http://schemas.microsoft.com/office/drawing/2014/main" id="{F99DC7ED-E983-4ACA-B702-727C2A5939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0" name="Freeform 56">
              <a:extLst>
                <a:ext uri="{FF2B5EF4-FFF2-40B4-BE49-F238E27FC236}">
                  <a16:creationId xmlns:a16="http://schemas.microsoft.com/office/drawing/2014/main" id="{918FC910-5BDA-49AE-95A5-774012D2D60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1" name="Freeform 57">
              <a:extLst>
                <a:ext uri="{FF2B5EF4-FFF2-40B4-BE49-F238E27FC236}">
                  <a16:creationId xmlns:a16="http://schemas.microsoft.com/office/drawing/2014/main" id="{AA1E286C-EECB-46DC-9505-501CCDD8B8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2" name="Freeform 58">
              <a:extLst>
                <a:ext uri="{FF2B5EF4-FFF2-40B4-BE49-F238E27FC236}">
                  <a16:creationId xmlns:a16="http://schemas.microsoft.com/office/drawing/2014/main" id="{A838D816-F9F3-4AB2-92C6-1F986D0BC0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125EB5C9-5DD1-4B85-B9F2-E452AD250279}"/>
              </a:ext>
            </a:extLst>
          </p:cNvPr>
          <p:cNvSpPr>
            <a:spLocks noGrp="1"/>
          </p:cNvSpPr>
          <p:nvPr>
            <p:ph type="title"/>
          </p:nvPr>
        </p:nvSpPr>
        <p:spPr>
          <a:xfrm>
            <a:off x="1617233" y="4539573"/>
            <a:ext cx="8957534" cy="1182838"/>
          </a:xfrm>
        </p:spPr>
        <p:txBody>
          <a:bodyPr vert="horz" lIns="91440" tIns="45720" rIns="91440" bIns="45720" rtlCol="0" anchor="b">
            <a:normAutofit/>
          </a:bodyPr>
          <a:lstStyle/>
          <a:p>
            <a:pPr algn="ctr"/>
            <a:r>
              <a:rPr lang="en-US" sz="4800">
                <a:solidFill>
                  <a:srgbClr val="FFFFFF"/>
                </a:solidFill>
              </a:rPr>
              <a:t>Thank You</a:t>
            </a:r>
          </a:p>
        </p:txBody>
      </p:sp>
      <p:sp useBgFill="1">
        <p:nvSpPr>
          <p:cNvPr id="164" name="Round Diagonal Corner Rectangle 6">
            <a:extLst>
              <a:ext uri="{FF2B5EF4-FFF2-40B4-BE49-F238E27FC236}">
                <a16:creationId xmlns:a16="http://schemas.microsoft.com/office/drawing/2014/main" id="{4683B8BC-85C4-41F2-9CD3-B074823B6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974" y="639965"/>
            <a:ext cx="10879991" cy="3598548"/>
          </a:xfrm>
          <a:prstGeom prst="round2DiagRect">
            <a:avLst>
              <a:gd name="adj1" fmla="val 9529"/>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Handshake">
            <a:extLst>
              <a:ext uri="{FF2B5EF4-FFF2-40B4-BE49-F238E27FC236}">
                <a16:creationId xmlns:a16="http://schemas.microsoft.com/office/drawing/2014/main" id="{018D7518-2E33-423D-AE40-4913BD00609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19223" y="951493"/>
            <a:ext cx="2975493" cy="2975493"/>
          </a:xfrm>
          <a:prstGeom prst="rect">
            <a:avLst/>
          </a:prstGeom>
        </p:spPr>
      </p:pic>
    </p:spTree>
    <p:extLst>
      <p:ext uri="{BB962C8B-B14F-4D97-AF65-F5344CB8AC3E}">
        <p14:creationId xmlns:p14="http://schemas.microsoft.com/office/powerpoint/2010/main" val="3187456879"/>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9AC2783B-155B-4EEF-88CF-76690479E9AE}"/>
              </a:ext>
            </a:extLst>
          </p:cNvPr>
          <p:cNvSpPr>
            <a:spLocks noGrp="1"/>
          </p:cNvSpPr>
          <p:nvPr>
            <p:ph type="title"/>
          </p:nvPr>
        </p:nvSpPr>
        <p:spPr>
          <a:xfrm>
            <a:off x="1141413" y="1082673"/>
            <a:ext cx="2869416" cy="4708528"/>
          </a:xfrm>
        </p:spPr>
        <p:txBody>
          <a:bodyPr>
            <a:normAutofit/>
          </a:bodyPr>
          <a:lstStyle/>
          <a:p>
            <a:pPr algn="r"/>
            <a:r>
              <a:rPr lang="en-IN" sz="3700"/>
              <a:t>Problem Statement </a:t>
            </a:r>
            <a:br>
              <a:rPr lang="en-IN" sz="3700"/>
            </a:br>
            <a:endParaRPr lang="en-US" sz="3700"/>
          </a:p>
        </p:txBody>
      </p:sp>
      <p:cxnSp>
        <p:nvCxnSpPr>
          <p:cNvPr id="39"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39E2175-CEA7-4CD7-9D93-1F8A8906ECB4}"/>
              </a:ext>
            </a:extLst>
          </p:cNvPr>
          <p:cNvSpPr>
            <a:spLocks noGrp="1"/>
          </p:cNvSpPr>
          <p:nvPr>
            <p:ph idx="1"/>
          </p:nvPr>
        </p:nvSpPr>
        <p:spPr>
          <a:xfrm>
            <a:off x="4909355" y="1750170"/>
            <a:ext cx="7001658" cy="2309505"/>
          </a:xfrm>
        </p:spPr>
        <p:txBody>
          <a:bodyPr anchor="ctr">
            <a:noAutofit/>
          </a:bodyPr>
          <a:lstStyle/>
          <a:p>
            <a:r>
              <a:rPr lang="en-US" sz="1800"/>
              <a:t>Malware is any software intentionally designed to cause damage to any computer, server, client or computer network.</a:t>
            </a:r>
          </a:p>
          <a:p>
            <a:r>
              <a:rPr lang="en-US" sz="1800"/>
              <a:t> It exploits security defects in the design of operating system, in applications or in vulnerable versions of browser plugins. </a:t>
            </a:r>
          </a:p>
          <a:p>
            <a:r>
              <a:rPr lang="en-US" sz="1800"/>
              <a:t>For preventing such instances happening in future, it is utmost important to find out whether the computer is infected or how likely it will get infected in the future and take preventive measures accordingly. </a:t>
            </a:r>
          </a:p>
          <a:p>
            <a:endParaRPr lang="en-US" sz="1800"/>
          </a:p>
        </p:txBody>
      </p: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pic>
        <p:nvPicPr>
          <p:cNvPr id="1026" name="Picture 2" descr="9 types of malware and how to recognize them | CSO Online">
            <a:extLst>
              <a:ext uri="{FF2B5EF4-FFF2-40B4-BE49-F238E27FC236}">
                <a16:creationId xmlns:a16="http://schemas.microsoft.com/office/drawing/2014/main" id="{9BDF4D09-0AB2-44EB-9837-E86AB0462A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9702" y="4399050"/>
            <a:ext cx="3114413" cy="2076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7068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5"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6"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4"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5"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6"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7"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8"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9"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0"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63"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9AC2783B-155B-4EEF-88CF-76690479E9AE}"/>
              </a:ext>
            </a:extLst>
          </p:cNvPr>
          <p:cNvSpPr>
            <a:spLocks noGrp="1"/>
          </p:cNvSpPr>
          <p:nvPr>
            <p:ph type="title"/>
          </p:nvPr>
        </p:nvSpPr>
        <p:spPr>
          <a:xfrm>
            <a:off x="1160198" y="714372"/>
            <a:ext cx="2869416" cy="4708528"/>
          </a:xfrm>
        </p:spPr>
        <p:txBody>
          <a:bodyPr>
            <a:normAutofit/>
          </a:bodyPr>
          <a:lstStyle/>
          <a:p>
            <a:pPr algn="r"/>
            <a:br>
              <a:rPr lang="en-IN" sz="3700"/>
            </a:br>
            <a:r>
              <a:rPr lang="en-IN" sz="3700"/>
              <a:t>Data Set </a:t>
            </a:r>
            <a:br>
              <a:rPr lang="en-IN" sz="3700"/>
            </a:br>
            <a:r>
              <a:rPr lang="en-IN" sz="3700"/>
              <a:t>&amp;</a:t>
            </a:r>
            <a:br>
              <a:rPr lang="en-IN" sz="3700"/>
            </a:br>
            <a:r>
              <a:rPr lang="en-IN" sz="3700"/>
              <a:t>Project Description</a:t>
            </a:r>
            <a:endParaRPr lang="en-US" sz="3700"/>
          </a:p>
        </p:txBody>
      </p:sp>
      <p:cxnSp>
        <p:nvCxnSpPr>
          <p:cNvPr id="39"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39E2175-CEA7-4CD7-9D93-1F8A8906ECB4}"/>
              </a:ext>
            </a:extLst>
          </p:cNvPr>
          <p:cNvSpPr>
            <a:spLocks noGrp="1"/>
          </p:cNvSpPr>
          <p:nvPr>
            <p:ph idx="1"/>
          </p:nvPr>
        </p:nvSpPr>
        <p:spPr>
          <a:xfrm>
            <a:off x="5140600" y="806451"/>
            <a:ext cx="6632300" cy="5513390"/>
          </a:xfrm>
        </p:spPr>
        <p:txBody>
          <a:bodyPr anchor="ctr">
            <a:normAutofit fontScale="85000" lnSpcReduction="10000"/>
          </a:bodyPr>
          <a:lstStyle/>
          <a:p>
            <a:r>
              <a:rPr lang="en-US"/>
              <a:t>The dataset contains 82 independent assessment parameters which are a mix of categorical and numerical type and has 700,000 rows.</a:t>
            </a:r>
          </a:p>
          <a:p>
            <a:r>
              <a:rPr lang="en-US"/>
              <a:t>The target variable </a:t>
            </a:r>
            <a:r>
              <a:rPr lang="en-US" b="1"/>
              <a:t>‘</a:t>
            </a:r>
            <a:r>
              <a:rPr lang="en-US" b="1" err="1"/>
              <a:t>HasDetections</a:t>
            </a:r>
            <a:r>
              <a:rPr lang="en-US" b="1"/>
              <a:t>’ </a:t>
            </a:r>
            <a:r>
              <a:rPr lang="en-US"/>
              <a:t>is a binary attribute indicating whether that machine was infected by malware or not. </a:t>
            </a:r>
          </a:p>
          <a:p>
            <a:r>
              <a:rPr lang="en-US"/>
              <a:t>Link to the dataset: </a:t>
            </a:r>
            <a:r>
              <a:rPr lang="en-US" u="sng">
                <a:hlinkClick r:id="rId2"/>
              </a:rPr>
              <a:t>Microsoft Malware Detection Dataset</a:t>
            </a:r>
            <a:endParaRPr lang="en-US"/>
          </a:p>
          <a:p>
            <a:r>
              <a:rPr lang="en-US"/>
              <a:t> The dataset contains the information about different machines with windows operating systems and their attributes that will help in determining the likelihood of that machine getting infected by malware.</a:t>
            </a:r>
          </a:p>
          <a:p>
            <a:r>
              <a:rPr lang="en-US"/>
              <a:t>The aim of this project it to determine a model which will help determining how likely a machine is likely to get infected </a:t>
            </a:r>
          </a:p>
          <a:p>
            <a:pPr marL="0" indent="0">
              <a:buNone/>
            </a:pPr>
            <a:endParaRPr lang="en-US" sz="1800"/>
          </a:p>
        </p:txBody>
      </p: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73"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3445085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EA8ADA9F-99E3-4964-8962-1118D1439FB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3" name="Group 12">
            <a:extLst>
              <a:ext uri="{FF2B5EF4-FFF2-40B4-BE49-F238E27FC236}">
                <a16:creationId xmlns:a16="http://schemas.microsoft.com/office/drawing/2014/main" id="{366C3164-AA9F-47E3-913A-4F002BC00F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4" name="Group 13">
              <a:extLst>
                <a:ext uri="{FF2B5EF4-FFF2-40B4-BE49-F238E27FC236}">
                  <a16:creationId xmlns:a16="http://schemas.microsoft.com/office/drawing/2014/main" id="{23FFBAC2-26D2-48B6-B2AA-34AEA0E79E2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6" name="Rectangle 5">
                <a:extLst>
                  <a:ext uri="{FF2B5EF4-FFF2-40B4-BE49-F238E27FC236}">
                    <a16:creationId xmlns:a16="http://schemas.microsoft.com/office/drawing/2014/main" id="{9B164BCB-27D3-4B8C-AC13-0A6F461082B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7" name="Freeform 6">
                <a:extLst>
                  <a:ext uri="{FF2B5EF4-FFF2-40B4-BE49-F238E27FC236}">
                    <a16:creationId xmlns:a16="http://schemas.microsoft.com/office/drawing/2014/main" id="{10B247BE-F4A2-4259-9B20-FB9A555D28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7">
                <a:extLst>
                  <a:ext uri="{FF2B5EF4-FFF2-40B4-BE49-F238E27FC236}">
                    <a16:creationId xmlns:a16="http://schemas.microsoft.com/office/drawing/2014/main" id="{39322C5A-DB6D-4B28-8C1C-1B1E896789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8">
                <a:extLst>
                  <a:ext uri="{FF2B5EF4-FFF2-40B4-BE49-F238E27FC236}">
                    <a16:creationId xmlns:a16="http://schemas.microsoft.com/office/drawing/2014/main" id="{67009B08-E345-4516-96EC-ED0AB1F30B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9">
                <a:extLst>
                  <a:ext uri="{FF2B5EF4-FFF2-40B4-BE49-F238E27FC236}">
                    <a16:creationId xmlns:a16="http://schemas.microsoft.com/office/drawing/2014/main" id="{DFE2793C-165C-4635-A26E-C569C8E0C5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0">
                <a:extLst>
                  <a:ext uri="{FF2B5EF4-FFF2-40B4-BE49-F238E27FC236}">
                    <a16:creationId xmlns:a16="http://schemas.microsoft.com/office/drawing/2014/main" id="{ECDFEF2C-7B0A-41A1-BB61-C92CB3E3A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1">
                <a:extLst>
                  <a:ext uri="{FF2B5EF4-FFF2-40B4-BE49-F238E27FC236}">
                    <a16:creationId xmlns:a16="http://schemas.microsoft.com/office/drawing/2014/main" id="{0012A396-1946-4B40-AA39-0790157CE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2">
                <a:extLst>
                  <a:ext uri="{FF2B5EF4-FFF2-40B4-BE49-F238E27FC236}">
                    <a16:creationId xmlns:a16="http://schemas.microsoft.com/office/drawing/2014/main" id="{CD6C6024-F73D-4991-97B9-BE53FF24E3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3">
                <a:extLst>
                  <a:ext uri="{FF2B5EF4-FFF2-40B4-BE49-F238E27FC236}">
                    <a16:creationId xmlns:a16="http://schemas.microsoft.com/office/drawing/2014/main" id="{5977EDD1-3D10-43FA-B800-7A7C8112B7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4">
                <a:extLst>
                  <a:ext uri="{FF2B5EF4-FFF2-40B4-BE49-F238E27FC236}">
                    <a16:creationId xmlns:a16="http://schemas.microsoft.com/office/drawing/2014/main" id="{D37988CF-9FC6-48F5-82F8-D2EB0178A3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15">
                <a:extLst>
                  <a:ext uri="{FF2B5EF4-FFF2-40B4-BE49-F238E27FC236}">
                    <a16:creationId xmlns:a16="http://schemas.microsoft.com/office/drawing/2014/main" id="{EC5BB05B-491C-414A-91C3-B1CAB785A8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Line 16">
                <a:extLst>
                  <a:ext uri="{FF2B5EF4-FFF2-40B4-BE49-F238E27FC236}">
                    <a16:creationId xmlns:a16="http://schemas.microsoft.com/office/drawing/2014/main" id="{F3180CB6-F8D2-4596-B6CB-F9CEF5D3894E}"/>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8" name="Freeform 17">
                <a:extLst>
                  <a:ext uri="{FF2B5EF4-FFF2-40B4-BE49-F238E27FC236}">
                    <a16:creationId xmlns:a16="http://schemas.microsoft.com/office/drawing/2014/main" id="{DF338DD3-80F8-4F68-AC7C-361ABF2A9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18">
                <a:extLst>
                  <a:ext uri="{FF2B5EF4-FFF2-40B4-BE49-F238E27FC236}">
                    <a16:creationId xmlns:a16="http://schemas.microsoft.com/office/drawing/2014/main" id="{9666E4DB-B855-4A4E-BB50-1880738C1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19">
                <a:extLst>
                  <a:ext uri="{FF2B5EF4-FFF2-40B4-BE49-F238E27FC236}">
                    <a16:creationId xmlns:a16="http://schemas.microsoft.com/office/drawing/2014/main" id="{F570FD9C-B435-4EF1-962C-621F1261AA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0">
                <a:extLst>
                  <a:ext uri="{FF2B5EF4-FFF2-40B4-BE49-F238E27FC236}">
                    <a16:creationId xmlns:a16="http://schemas.microsoft.com/office/drawing/2014/main" id="{E236AF0B-3BDC-43C3-8FFC-2A94121E9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Rectangle 21">
                <a:extLst>
                  <a:ext uri="{FF2B5EF4-FFF2-40B4-BE49-F238E27FC236}">
                    <a16:creationId xmlns:a16="http://schemas.microsoft.com/office/drawing/2014/main" id="{3BA2C208-5097-4497-AA2C-ADDDAB48B6A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3" name="Freeform 22">
                <a:extLst>
                  <a:ext uri="{FF2B5EF4-FFF2-40B4-BE49-F238E27FC236}">
                    <a16:creationId xmlns:a16="http://schemas.microsoft.com/office/drawing/2014/main" id="{6A45DD96-8D07-43CA-B036-6FDA880A1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3">
                <a:extLst>
                  <a:ext uri="{FF2B5EF4-FFF2-40B4-BE49-F238E27FC236}">
                    <a16:creationId xmlns:a16="http://schemas.microsoft.com/office/drawing/2014/main" id="{AF7F7CBB-E154-4CD5-9ED0-D5DDC1DFEA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4">
                <a:extLst>
                  <a:ext uri="{FF2B5EF4-FFF2-40B4-BE49-F238E27FC236}">
                    <a16:creationId xmlns:a16="http://schemas.microsoft.com/office/drawing/2014/main" id="{EFF4AB16-41DD-4877-8C28-ED78F4CA7F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5">
                <a:extLst>
                  <a:ext uri="{FF2B5EF4-FFF2-40B4-BE49-F238E27FC236}">
                    <a16:creationId xmlns:a16="http://schemas.microsoft.com/office/drawing/2014/main" id="{30BCBD5D-92EB-487E-B1D0-F9000D45D1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26">
                <a:extLst>
                  <a:ext uri="{FF2B5EF4-FFF2-40B4-BE49-F238E27FC236}">
                    <a16:creationId xmlns:a16="http://schemas.microsoft.com/office/drawing/2014/main" id="{DA07BDB8-9827-4EBF-9B99-6C503EA0BC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27">
                <a:extLst>
                  <a:ext uri="{FF2B5EF4-FFF2-40B4-BE49-F238E27FC236}">
                    <a16:creationId xmlns:a16="http://schemas.microsoft.com/office/drawing/2014/main" id="{7F41FB05-1B3F-450A-A1A7-8C8BD182A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28">
                <a:extLst>
                  <a:ext uri="{FF2B5EF4-FFF2-40B4-BE49-F238E27FC236}">
                    <a16:creationId xmlns:a16="http://schemas.microsoft.com/office/drawing/2014/main" id="{0629E219-1F32-41C1-B921-05E4561179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29">
                <a:extLst>
                  <a:ext uri="{FF2B5EF4-FFF2-40B4-BE49-F238E27FC236}">
                    <a16:creationId xmlns:a16="http://schemas.microsoft.com/office/drawing/2014/main" id="{8081FB28-486E-4C09-9D15-0B2657B56FB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30">
                <a:extLst>
                  <a:ext uri="{FF2B5EF4-FFF2-40B4-BE49-F238E27FC236}">
                    <a16:creationId xmlns:a16="http://schemas.microsoft.com/office/drawing/2014/main" id="{CB547EFB-F29D-4336-9644-0AE7A94EA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31">
                <a:extLst>
                  <a:ext uri="{FF2B5EF4-FFF2-40B4-BE49-F238E27FC236}">
                    <a16:creationId xmlns:a16="http://schemas.microsoft.com/office/drawing/2014/main" id="{BB2793F4-FAD7-459A-BC46-06BB1D4FAAC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5" name="Group 14">
              <a:extLst>
                <a:ext uri="{FF2B5EF4-FFF2-40B4-BE49-F238E27FC236}">
                  <a16:creationId xmlns:a16="http://schemas.microsoft.com/office/drawing/2014/main" id="{FC01589C-0235-4B21-B264-777746D4D59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6" name="Freeform 32">
                <a:extLst>
                  <a:ext uri="{FF2B5EF4-FFF2-40B4-BE49-F238E27FC236}">
                    <a16:creationId xmlns:a16="http://schemas.microsoft.com/office/drawing/2014/main" id="{678F5669-8CE7-445E-8D54-49C5E2013B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33">
                <a:extLst>
                  <a:ext uri="{FF2B5EF4-FFF2-40B4-BE49-F238E27FC236}">
                    <a16:creationId xmlns:a16="http://schemas.microsoft.com/office/drawing/2014/main" id="{E93A3F8E-D876-485E-9EDC-43E315DE1EE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34">
                <a:extLst>
                  <a:ext uri="{FF2B5EF4-FFF2-40B4-BE49-F238E27FC236}">
                    <a16:creationId xmlns:a16="http://schemas.microsoft.com/office/drawing/2014/main" id="{B4F848A6-931A-4CC9-9B29-C7A9CEA3A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35">
                <a:extLst>
                  <a:ext uri="{FF2B5EF4-FFF2-40B4-BE49-F238E27FC236}">
                    <a16:creationId xmlns:a16="http://schemas.microsoft.com/office/drawing/2014/main" id="{5C4204D4-6782-4DB1-8FF8-86CC698AF2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36">
                <a:extLst>
                  <a:ext uri="{FF2B5EF4-FFF2-40B4-BE49-F238E27FC236}">
                    <a16:creationId xmlns:a16="http://schemas.microsoft.com/office/drawing/2014/main" id="{3907C583-5764-43DC-8AF9-992D3472F6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37">
                <a:extLst>
                  <a:ext uri="{FF2B5EF4-FFF2-40B4-BE49-F238E27FC236}">
                    <a16:creationId xmlns:a16="http://schemas.microsoft.com/office/drawing/2014/main" id="{56CE3D6E-1121-4EF2-9DFB-7F3937FCCD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38">
                <a:extLst>
                  <a:ext uri="{FF2B5EF4-FFF2-40B4-BE49-F238E27FC236}">
                    <a16:creationId xmlns:a16="http://schemas.microsoft.com/office/drawing/2014/main" id="{3AEB7245-E197-4AE5-BCFC-7821E49EFE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39">
                <a:extLst>
                  <a:ext uri="{FF2B5EF4-FFF2-40B4-BE49-F238E27FC236}">
                    <a16:creationId xmlns:a16="http://schemas.microsoft.com/office/drawing/2014/main" id="{801E9C76-F4FB-4C4D-9350-B526F294E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40">
                <a:extLst>
                  <a:ext uri="{FF2B5EF4-FFF2-40B4-BE49-F238E27FC236}">
                    <a16:creationId xmlns:a16="http://schemas.microsoft.com/office/drawing/2014/main" id="{F9C0C5DE-6C8C-4CD0-9C91-6A132A06DA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Rectangle 41">
                <a:extLst>
                  <a:ext uri="{FF2B5EF4-FFF2-40B4-BE49-F238E27FC236}">
                    <a16:creationId xmlns:a16="http://schemas.microsoft.com/office/drawing/2014/main" id="{955A7039-8B66-4CF0-8048-0AD0F4A5B85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pic>
        <p:nvPicPr>
          <p:cNvPr id="54" name="Picture 2">
            <a:extLst>
              <a:ext uri="{FF2B5EF4-FFF2-40B4-BE49-F238E27FC236}">
                <a16:creationId xmlns:a16="http://schemas.microsoft.com/office/drawing/2014/main" id="{6D651BB0-1DFD-4941-83DD-704006F6B13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56" name="Round Diagonal Corner Rectangle 6">
            <a:extLst>
              <a:ext uri="{FF2B5EF4-FFF2-40B4-BE49-F238E27FC236}">
                <a16:creationId xmlns:a16="http://schemas.microsoft.com/office/drawing/2014/main" id="{3D66C6E3-EBD2-40B7-8FD8-D6D2250FC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0544" y="808057"/>
            <a:ext cx="10227733" cy="5234394"/>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A picture containing screenshot&#10;&#10;Description generated with very high confidence">
            <a:extLst>
              <a:ext uri="{FF2B5EF4-FFF2-40B4-BE49-F238E27FC236}">
                <a16:creationId xmlns:a16="http://schemas.microsoft.com/office/drawing/2014/main" id="{CBB8A1C8-FC55-4084-8983-ACF771DB640B}"/>
              </a:ext>
            </a:extLst>
          </p:cNvPr>
          <p:cNvPicPr>
            <a:picLocks noChangeAspect="1"/>
          </p:cNvPicPr>
          <p:nvPr/>
        </p:nvPicPr>
        <p:blipFill>
          <a:blip r:embed="rId4"/>
          <a:stretch>
            <a:fillRect/>
          </a:stretch>
        </p:blipFill>
        <p:spPr>
          <a:xfrm>
            <a:off x="2403042" y="1136606"/>
            <a:ext cx="7382736" cy="4577297"/>
          </a:xfrm>
          <a:prstGeom prst="rect">
            <a:avLst/>
          </a:prstGeom>
        </p:spPr>
      </p:pic>
    </p:spTree>
    <p:extLst>
      <p:ext uri="{BB962C8B-B14F-4D97-AF65-F5344CB8AC3E}">
        <p14:creationId xmlns:p14="http://schemas.microsoft.com/office/powerpoint/2010/main" val="2387262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1375F2-60B1-44ED-B60A-019C4BD5A6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alpha val="60000"/>
                </a:schemeClr>
              </a:gs>
              <a:gs pos="100000">
                <a:schemeClr val="bg2">
                  <a:lumMod val="60000"/>
                  <a:lumOff val="40000"/>
                  <a:alpha val="80000"/>
                </a:schemeClr>
              </a:gs>
            </a:gsLst>
            <a:lin ang="5400000" scaled="0"/>
            <a:tileRect/>
          </a:gra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C773447E-AB41-49BE-90DE-FB7948CEC4B3}"/>
              </a:ext>
            </a:extLst>
          </p:cNvPr>
          <p:cNvSpPr>
            <a:spLocks noGrp="1"/>
          </p:cNvSpPr>
          <p:nvPr>
            <p:ph type="title"/>
          </p:nvPr>
        </p:nvSpPr>
        <p:spPr>
          <a:xfrm>
            <a:off x="1265238" y="47018"/>
            <a:ext cx="9905998" cy="1478570"/>
          </a:xfrm>
        </p:spPr>
        <p:txBody>
          <a:bodyPr>
            <a:normAutofit/>
          </a:bodyPr>
          <a:lstStyle/>
          <a:p>
            <a:r>
              <a:rPr lang="en-US"/>
              <a:t>Data Preprocessing</a:t>
            </a:r>
          </a:p>
        </p:txBody>
      </p:sp>
      <p:grpSp>
        <p:nvGrpSpPr>
          <p:cNvPr id="39" name="Group 38">
            <a:extLst>
              <a:ext uri="{FF2B5EF4-FFF2-40B4-BE49-F238E27FC236}">
                <a16:creationId xmlns:a16="http://schemas.microsoft.com/office/drawing/2014/main" id="{B485B3F6-654D-4842-A2DE-677D12FED4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60000"/>
                </a:schemeClr>
              </a:gs>
              <a:gs pos="100000">
                <a:schemeClr val="bg2">
                  <a:lumMod val="60000"/>
                  <a:lumOff val="40000"/>
                  <a:alpha val="60000"/>
                </a:schemeClr>
              </a:gs>
            </a:gsLst>
            <a:lin ang="5400000" scaled="0"/>
            <a:tileRect/>
          </a:gradFill>
        </p:grpSpPr>
        <p:sp>
          <p:nvSpPr>
            <p:cNvPr id="40" name="Freeform 32">
              <a:extLst>
                <a:ext uri="{FF2B5EF4-FFF2-40B4-BE49-F238E27FC236}">
                  <a16:creationId xmlns:a16="http://schemas.microsoft.com/office/drawing/2014/main" id="{BF4365F4-C63C-4FC2-907B-1F7D414B9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1" name="Freeform 33">
              <a:extLst>
                <a:ext uri="{FF2B5EF4-FFF2-40B4-BE49-F238E27FC236}">
                  <a16:creationId xmlns:a16="http://schemas.microsoft.com/office/drawing/2014/main" id="{B0538225-01AB-41C4-9A02-FE1BD81D6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2" name="Freeform 34">
              <a:extLst>
                <a:ext uri="{FF2B5EF4-FFF2-40B4-BE49-F238E27FC236}">
                  <a16:creationId xmlns:a16="http://schemas.microsoft.com/office/drawing/2014/main" id="{66942F07-D7CC-49EB-BF73-8B94D5F4FC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5">
              <a:extLst>
                <a:ext uri="{FF2B5EF4-FFF2-40B4-BE49-F238E27FC236}">
                  <a16:creationId xmlns:a16="http://schemas.microsoft.com/office/drawing/2014/main" id="{4D3CACE0-3AC7-4A9F-9A3F-1694ACCD47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6">
              <a:extLst>
                <a:ext uri="{FF2B5EF4-FFF2-40B4-BE49-F238E27FC236}">
                  <a16:creationId xmlns:a16="http://schemas.microsoft.com/office/drawing/2014/main" id="{19063B47-FBFB-4EA1-A3FB-BECE005F48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7">
              <a:extLst>
                <a:ext uri="{FF2B5EF4-FFF2-40B4-BE49-F238E27FC236}">
                  <a16:creationId xmlns:a16="http://schemas.microsoft.com/office/drawing/2014/main" id="{B856863B-C809-4C31-94D0-659A91851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8">
              <a:extLst>
                <a:ext uri="{FF2B5EF4-FFF2-40B4-BE49-F238E27FC236}">
                  <a16:creationId xmlns:a16="http://schemas.microsoft.com/office/drawing/2014/main" id="{298CB3D7-7373-4AC6-9E2C-4AFDDE2802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9">
              <a:extLst>
                <a:ext uri="{FF2B5EF4-FFF2-40B4-BE49-F238E27FC236}">
                  <a16:creationId xmlns:a16="http://schemas.microsoft.com/office/drawing/2014/main" id="{7DE09F1B-2326-4ED3-B63B-A30815DDEC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40">
              <a:extLst>
                <a:ext uri="{FF2B5EF4-FFF2-40B4-BE49-F238E27FC236}">
                  <a16:creationId xmlns:a16="http://schemas.microsoft.com/office/drawing/2014/main" id="{2498F244-3CE6-4D90-B5CF-5189DB17D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Rectangle 41">
              <a:extLst>
                <a:ext uri="{FF2B5EF4-FFF2-40B4-BE49-F238E27FC236}">
                  <a16:creationId xmlns:a16="http://schemas.microsoft.com/office/drawing/2014/main" id="{9A30DD13-FA10-4B9F-8B4D-97B7287B82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graphicFrame>
        <p:nvGraphicFramePr>
          <p:cNvPr id="4" name="Diagram 4">
            <a:extLst>
              <a:ext uri="{FF2B5EF4-FFF2-40B4-BE49-F238E27FC236}">
                <a16:creationId xmlns:a16="http://schemas.microsoft.com/office/drawing/2014/main" id="{ECF44147-29B2-47E2-AC0F-A2B987565D68}"/>
              </a:ext>
            </a:extLst>
          </p:cNvPr>
          <p:cNvGraphicFramePr/>
          <p:nvPr>
            <p:extLst>
              <p:ext uri="{D42A27DB-BD31-4B8C-83A1-F6EECF244321}">
                <p14:modId xmlns:p14="http://schemas.microsoft.com/office/powerpoint/2010/main" val="2305504471"/>
              </p:ext>
            </p:extLst>
          </p:nvPr>
        </p:nvGraphicFramePr>
        <p:xfrm>
          <a:off x="552450" y="1257300"/>
          <a:ext cx="8267700" cy="53244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39" name="Arrow: Left 1138">
            <a:extLst>
              <a:ext uri="{FF2B5EF4-FFF2-40B4-BE49-F238E27FC236}">
                <a16:creationId xmlns:a16="http://schemas.microsoft.com/office/drawing/2014/main" id="{22CA5B1C-3DA3-4124-914C-4A6E5DC503DF}"/>
              </a:ext>
            </a:extLst>
          </p:cNvPr>
          <p:cNvSpPr/>
          <p:nvPr/>
        </p:nvSpPr>
        <p:spPr>
          <a:xfrm>
            <a:off x="8873870" y="1434083"/>
            <a:ext cx="981075" cy="409575"/>
          </a:xfrm>
          <a:prstGeom prst="leftArrow">
            <a:avLst/>
          </a:prstGeom>
          <a:solidFill>
            <a:schemeClr val="bg2">
              <a:lumMod val="60000"/>
              <a:lumOff val="40000"/>
            </a:schemeClr>
          </a:solid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0" name="TextBox 1149">
            <a:extLst>
              <a:ext uri="{FF2B5EF4-FFF2-40B4-BE49-F238E27FC236}">
                <a16:creationId xmlns:a16="http://schemas.microsoft.com/office/drawing/2014/main" id="{5500123A-C3DF-40B1-A7E3-5ADE035C9570}"/>
              </a:ext>
            </a:extLst>
          </p:cNvPr>
          <p:cNvSpPr txBox="1"/>
          <p:nvPr/>
        </p:nvSpPr>
        <p:spPr>
          <a:xfrm>
            <a:off x="10048875" y="1304925"/>
            <a:ext cx="194310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Rows: </a:t>
            </a:r>
            <a:r>
              <a:rPr lang="en-US" sz="2400">
                <a:ea typeface="+mn-lt"/>
                <a:cs typeface="+mn-lt"/>
              </a:rPr>
              <a:t>700000</a:t>
            </a:r>
            <a:endParaRPr lang="en-US" sz="2400"/>
          </a:p>
          <a:p>
            <a:r>
              <a:rPr lang="en-US" sz="2400"/>
              <a:t>Columns: 83</a:t>
            </a:r>
          </a:p>
        </p:txBody>
      </p:sp>
      <p:sp>
        <p:nvSpPr>
          <p:cNvPr id="1158" name="Arrow: Left 1157">
            <a:extLst>
              <a:ext uri="{FF2B5EF4-FFF2-40B4-BE49-F238E27FC236}">
                <a16:creationId xmlns:a16="http://schemas.microsoft.com/office/drawing/2014/main" id="{527E8232-F2F2-46FC-ADC3-3C0155E50AC6}"/>
              </a:ext>
            </a:extLst>
          </p:cNvPr>
          <p:cNvSpPr/>
          <p:nvPr/>
        </p:nvSpPr>
        <p:spPr>
          <a:xfrm>
            <a:off x="6321170" y="4758308"/>
            <a:ext cx="981075" cy="409575"/>
          </a:xfrm>
          <a:prstGeom prst="leftArrow">
            <a:avLst/>
          </a:prstGeom>
          <a:solidFill>
            <a:schemeClr val="bg2">
              <a:lumMod val="60000"/>
              <a:lumOff val="40000"/>
            </a:schemeClr>
          </a:solid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9" name="TextBox 1158">
            <a:extLst>
              <a:ext uri="{FF2B5EF4-FFF2-40B4-BE49-F238E27FC236}">
                <a16:creationId xmlns:a16="http://schemas.microsoft.com/office/drawing/2014/main" id="{822B9B7D-1EFD-490E-9D5D-658036603EB1}"/>
              </a:ext>
            </a:extLst>
          </p:cNvPr>
          <p:cNvSpPr txBox="1"/>
          <p:nvPr/>
        </p:nvSpPr>
        <p:spPr>
          <a:xfrm>
            <a:off x="7477124" y="4714874"/>
            <a:ext cx="401955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Rows: </a:t>
            </a:r>
            <a:r>
              <a:rPr lang="en-US" sz="2400">
                <a:ea typeface="+mn-lt"/>
                <a:cs typeface="+mn-lt"/>
              </a:rPr>
              <a:t>655319; Columns</a:t>
            </a:r>
            <a:r>
              <a:rPr lang="en-US" sz="2400"/>
              <a:t>: 56</a:t>
            </a:r>
          </a:p>
        </p:txBody>
      </p:sp>
      <p:sp>
        <p:nvSpPr>
          <p:cNvPr id="206" name="Arrow: Left 205">
            <a:extLst>
              <a:ext uri="{FF2B5EF4-FFF2-40B4-BE49-F238E27FC236}">
                <a16:creationId xmlns:a16="http://schemas.microsoft.com/office/drawing/2014/main" id="{8C7DCB44-7875-4C26-85CE-EB83BAB7A617}"/>
              </a:ext>
            </a:extLst>
          </p:cNvPr>
          <p:cNvSpPr/>
          <p:nvPr/>
        </p:nvSpPr>
        <p:spPr>
          <a:xfrm>
            <a:off x="5301995" y="6110858"/>
            <a:ext cx="981075" cy="409575"/>
          </a:xfrm>
          <a:prstGeom prst="leftArrow">
            <a:avLst/>
          </a:prstGeom>
          <a:solidFill>
            <a:schemeClr val="bg2">
              <a:lumMod val="60000"/>
              <a:lumOff val="40000"/>
            </a:schemeClr>
          </a:solid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TextBox 206">
            <a:extLst>
              <a:ext uri="{FF2B5EF4-FFF2-40B4-BE49-F238E27FC236}">
                <a16:creationId xmlns:a16="http://schemas.microsoft.com/office/drawing/2014/main" id="{AB00A5FE-6C3B-4DF5-A8DB-45ADB41CE16E}"/>
              </a:ext>
            </a:extLst>
          </p:cNvPr>
          <p:cNvSpPr txBox="1"/>
          <p:nvPr/>
        </p:nvSpPr>
        <p:spPr>
          <a:xfrm>
            <a:off x="6572249" y="5905499"/>
            <a:ext cx="194310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Rows: </a:t>
            </a:r>
            <a:r>
              <a:rPr lang="en-US" sz="2400">
                <a:ea typeface="+mn-lt"/>
                <a:cs typeface="+mn-lt"/>
              </a:rPr>
              <a:t>655319</a:t>
            </a:r>
            <a:endParaRPr lang="en-US" sz="2400"/>
          </a:p>
          <a:p>
            <a:r>
              <a:rPr lang="en-US" sz="2400"/>
              <a:t>Columns: 20</a:t>
            </a:r>
          </a:p>
        </p:txBody>
      </p:sp>
      <p:sp>
        <p:nvSpPr>
          <p:cNvPr id="139" name="Arrow: Left 138">
            <a:extLst>
              <a:ext uri="{FF2B5EF4-FFF2-40B4-BE49-F238E27FC236}">
                <a16:creationId xmlns:a16="http://schemas.microsoft.com/office/drawing/2014/main" id="{57B4C07D-5FE8-4D2A-8064-561B3CE81655}"/>
              </a:ext>
            </a:extLst>
          </p:cNvPr>
          <p:cNvSpPr/>
          <p:nvPr/>
        </p:nvSpPr>
        <p:spPr>
          <a:xfrm>
            <a:off x="5730620" y="5367908"/>
            <a:ext cx="981075" cy="409575"/>
          </a:xfrm>
          <a:prstGeom prst="leftArrow">
            <a:avLst/>
          </a:prstGeom>
          <a:solidFill>
            <a:schemeClr val="bg2">
              <a:lumMod val="60000"/>
              <a:lumOff val="40000"/>
            </a:schemeClr>
          </a:solid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TextBox 139">
            <a:extLst>
              <a:ext uri="{FF2B5EF4-FFF2-40B4-BE49-F238E27FC236}">
                <a16:creationId xmlns:a16="http://schemas.microsoft.com/office/drawing/2014/main" id="{E5F2E528-0104-4A09-8A8E-347178CCDF52}"/>
              </a:ext>
            </a:extLst>
          </p:cNvPr>
          <p:cNvSpPr txBox="1"/>
          <p:nvPr/>
        </p:nvSpPr>
        <p:spPr>
          <a:xfrm>
            <a:off x="7000874" y="5324474"/>
            <a:ext cx="481012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Rows: </a:t>
            </a:r>
            <a:r>
              <a:rPr lang="en-US" sz="2400">
                <a:ea typeface="+mn-lt"/>
                <a:cs typeface="+mn-lt"/>
              </a:rPr>
              <a:t>655319; Columns</a:t>
            </a:r>
            <a:r>
              <a:rPr lang="en-US" sz="2400"/>
              <a:t>: 53000+</a:t>
            </a:r>
          </a:p>
        </p:txBody>
      </p:sp>
    </p:spTree>
    <p:extLst>
      <p:ext uri="{BB962C8B-B14F-4D97-AF65-F5344CB8AC3E}">
        <p14:creationId xmlns:p14="http://schemas.microsoft.com/office/powerpoint/2010/main" val="2996763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51" name="Picture 2">
            <a:extLst>
              <a:ext uri="{FF2B5EF4-FFF2-40B4-BE49-F238E27FC236}">
                <a16:creationId xmlns:a16="http://schemas.microsoft.com/office/drawing/2014/main" id="{EA8ADA9F-99E3-4964-8962-1118D1439FB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53" name="Group 10">
            <a:extLst>
              <a:ext uri="{FF2B5EF4-FFF2-40B4-BE49-F238E27FC236}">
                <a16:creationId xmlns:a16="http://schemas.microsoft.com/office/drawing/2014/main" id="{366C3164-AA9F-47E3-913A-4F002BC00F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2" name="Group 11">
              <a:extLst>
                <a:ext uri="{FF2B5EF4-FFF2-40B4-BE49-F238E27FC236}">
                  <a16:creationId xmlns:a16="http://schemas.microsoft.com/office/drawing/2014/main" id="{23FFBAC2-26D2-48B6-B2AA-34AEA0E79E2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4" name="Rectangle 5">
                <a:extLst>
                  <a:ext uri="{FF2B5EF4-FFF2-40B4-BE49-F238E27FC236}">
                    <a16:creationId xmlns:a16="http://schemas.microsoft.com/office/drawing/2014/main" id="{9B164BCB-27D3-4B8C-AC13-0A6F461082B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5" name="Freeform 6">
                <a:extLst>
                  <a:ext uri="{FF2B5EF4-FFF2-40B4-BE49-F238E27FC236}">
                    <a16:creationId xmlns:a16="http://schemas.microsoft.com/office/drawing/2014/main" id="{10B247BE-F4A2-4259-9B20-FB9A555D28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7">
                <a:extLst>
                  <a:ext uri="{FF2B5EF4-FFF2-40B4-BE49-F238E27FC236}">
                    <a16:creationId xmlns:a16="http://schemas.microsoft.com/office/drawing/2014/main" id="{39322C5A-DB6D-4B28-8C1C-1B1E896789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8">
                <a:extLst>
                  <a:ext uri="{FF2B5EF4-FFF2-40B4-BE49-F238E27FC236}">
                    <a16:creationId xmlns:a16="http://schemas.microsoft.com/office/drawing/2014/main" id="{67009B08-E345-4516-96EC-ED0AB1F30B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9">
                <a:extLst>
                  <a:ext uri="{FF2B5EF4-FFF2-40B4-BE49-F238E27FC236}">
                    <a16:creationId xmlns:a16="http://schemas.microsoft.com/office/drawing/2014/main" id="{DFE2793C-165C-4635-A26E-C569C8E0C5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0">
                <a:extLst>
                  <a:ext uri="{FF2B5EF4-FFF2-40B4-BE49-F238E27FC236}">
                    <a16:creationId xmlns:a16="http://schemas.microsoft.com/office/drawing/2014/main" id="{ECDFEF2C-7B0A-41A1-BB61-C92CB3E3A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1">
                <a:extLst>
                  <a:ext uri="{FF2B5EF4-FFF2-40B4-BE49-F238E27FC236}">
                    <a16:creationId xmlns:a16="http://schemas.microsoft.com/office/drawing/2014/main" id="{0012A396-1946-4B40-AA39-0790157CE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2">
                <a:extLst>
                  <a:ext uri="{FF2B5EF4-FFF2-40B4-BE49-F238E27FC236}">
                    <a16:creationId xmlns:a16="http://schemas.microsoft.com/office/drawing/2014/main" id="{CD6C6024-F73D-4991-97B9-BE53FF24E3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3">
                <a:extLst>
                  <a:ext uri="{FF2B5EF4-FFF2-40B4-BE49-F238E27FC236}">
                    <a16:creationId xmlns:a16="http://schemas.microsoft.com/office/drawing/2014/main" id="{5977EDD1-3D10-43FA-B800-7A7C8112B7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4">
                <a:extLst>
                  <a:ext uri="{FF2B5EF4-FFF2-40B4-BE49-F238E27FC236}">
                    <a16:creationId xmlns:a16="http://schemas.microsoft.com/office/drawing/2014/main" id="{D37988CF-9FC6-48F5-82F8-D2EB0178A3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5">
                <a:extLst>
                  <a:ext uri="{FF2B5EF4-FFF2-40B4-BE49-F238E27FC236}">
                    <a16:creationId xmlns:a16="http://schemas.microsoft.com/office/drawing/2014/main" id="{EC5BB05B-491C-414A-91C3-B1CAB785A8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Line 16">
                <a:extLst>
                  <a:ext uri="{FF2B5EF4-FFF2-40B4-BE49-F238E27FC236}">
                    <a16:creationId xmlns:a16="http://schemas.microsoft.com/office/drawing/2014/main" id="{F3180CB6-F8D2-4596-B6CB-F9CEF5D3894E}"/>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6" name="Freeform 17">
                <a:extLst>
                  <a:ext uri="{FF2B5EF4-FFF2-40B4-BE49-F238E27FC236}">
                    <a16:creationId xmlns:a16="http://schemas.microsoft.com/office/drawing/2014/main" id="{DF338DD3-80F8-4F68-AC7C-361ABF2A9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18">
                <a:extLst>
                  <a:ext uri="{FF2B5EF4-FFF2-40B4-BE49-F238E27FC236}">
                    <a16:creationId xmlns:a16="http://schemas.microsoft.com/office/drawing/2014/main" id="{9666E4DB-B855-4A4E-BB50-1880738C1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19">
                <a:extLst>
                  <a:ext uri="{FF2B5EF4-FFF2-40B4-BE49-F238E27FC236}">
                    <a16:creationId xmlns:a16="http://schemas.microsoft.com/office/drawing/2014/main" id="{F570FD9C-B435-4EF1-962C-621F1261AA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0">
                <a:extLst>
                  <a:ext uri="{FF2B5EF4-FFF2-40B4-BE49-F238E27FC236}">
                    <a16:creationId xmlns:a16="http://schemas.microsoft.com/office/drawing/2014/main" id="{E236AF0B-3BDC-43C3-8FFC-2A94121E9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Rectangle 21">
                <a:extLst>
                  <a:ext uri="{FF2B5EF4-FFF2-40B4-BE49-F238E27FC236}">
                    <a16:creationId xmlns:a16="http://schemas.microsoft.com/office/drawing/2014/main" id="{3BA2C208-5097-4497-AA2C-ADDDAB48B6A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1" name="Freeform 22">
                <a:extLst>
                  <a:ext uri="{FF2B5EF4-FFF2-40B4-BE49-F238E27FC236}">
                    <a16:creationId xmlns:a16="http://schemas.microsoft.com/office/drawing/2014/main" id="{6A45DD96-8D07-43CA-B036-6FDA880A1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3">
                <a:extLst>
                  <a:ext uri="{FF2B5EF4-FFF2-40B4-BE49-F238E27FC236}">
                    <a16:creationId xmlns:a16="http://schemas.microsoft.com/office/drawing/2014/main" id="{AF7F7CBB-E154-4CD5-9ED0-D5DDC1DFEA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4">
                <a:extLst>
                  <a:ext uri="{FF2B5EF4-FFF2-40B4-BE49-F238E27FC236}">
                    <a16:creationId xmlns:a16="http://schemas.microsoft.com/office/drawing/2014/main" id="{EFF4AB16-41DD-4877-8C28-ED78F4CA7F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5">
                <a:extLst>
                  <a:ext uri="{FF2B5EF4-FFF2-40B4-BE49-F238E27FC236}">
                    <a16:creationId xmlns:a16="http://schemas.microsoft.com/office/drawing/2014/main" id="{30BCBD5D-92EB-487E-B1D0-F9000D45D1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6">
                <a:extLst>
                  <a:ext uri="{FF2B5EF4-FFF2-40B4-BE49-F238E27FC236}">
                    <a16:creationId xmlns:a16="http://schemas.microsoft.com/office/drawing/2014/main" id="{DA07BDB8-9827-4EBF-9B99-6C503EA0BC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7">
                <a:extLst>
                  <a:ext uri="{FF2B5EF4-FFF2-40B4-BE49-F238E27FC236}">
                    <a16:creationId xmlns:a16="http://schemas.microsoft.com/office/drawing/2014/main" id="{7F41FB05-1B3F-450A-A1A7-8C8BD182A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28">
                <a:extLst>
                  <a:ext uri="{FF2B5EF4-FFF2-40B4-BE49-F238E27FC236}">
                    <a16:creationId xmlns:a16="http://schemas.microsoft.com/office/drawing/2014/main" id="{0629E219-1F32-41C1-B921-05E4561179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29">
                <a:extLst>
                  <a:ext uri="{FF2B5EF4-FFF2-40B4-BE49-F238E27FC236}">
                    <a16:creationId xmlns:a16="http://schemas.microsoft.com/office/drawing/2014/main" id="{8081FB28-486E-4C09-9D15-0B2657B56FB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0">
                <a:extLst>
                  <a:ext uri="{FF2B5EF4-FFF2-40B4-BE49-F238E27FC236}">
                    <a16:creationId xmlns:a16="http://schemas.microsoft.com/office/drawing/2014/main" id="{CB547EFB-F29D-4336-9644-0AE7A94EA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31">
                <a:extLst>
                  <a:ext uri="{FF2B5EF4-FFF2-40B4-BE49-F238E27FC236}">
                    <a16:creationId xmlns:a16="http://schemas.microsoft.com/office/drawing/2014/main" id="{BB2793F4-FAD7-459A-BC46-06BB1D4FAAC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3" name="Group 12">
              <a:extLst>
                <a:ext uri="{FF2B5EF4-FFF2-40B4-BE49-F238E27FC236}">
                  <a16:creationId xmlns:a16="http://schemas.microsoft.com/office/drawing/2014/main" id="{FC01589C-0235-4B21-B264-777746D4D59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4" name="Freeform 32">
                <a:extLst>
                  <a:ext uri="{FF2B5EF4-FFF2-40B4-BE49-F238E27FC236}">
                    <a16:creationId xmlns:a16="http://schemas.microsoft.com/office/drawing/2014/main" id="{678F5669-8CE7-445E-8D54-49C5E2013B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33">
                <a:extLst>
                  <a:ext uri="{FF2B5EF4-FFF2-40B4-BE49-F238E27FC236}">
                    <a16:creationId xmlns:a16="http://schemas.microsoft.com/office/drawing/2014/main" id="{E93A3F8E-D876-485E-9EDC-43E315DE1EE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34">
                <a:extLst>
                  <a:ext uri="{FF2B5EF4-FFF2-40B4-BE49-F238E27FC236}">
                    <a16:creationId xmlns:a16="http://schemas.microsoft.com/office/drawing/2014/main" id="{B4F848A6-931A-4CC9-9B29-C7A9CEA3A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35">
                <a:extLst>
                  <a:ext uri="{FF2B5EF4-FFF2-40B4-BE49-F238E27FC236}">
                    <a16:creationId xmlns:a16="http://schemas.microsoft.com/office/drawing/2014/main" id="{5C4204D4-6782-4DB1-8FF8-86CC698AF2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36">
                <a:extLst>
                  <a:ext uri="{FF2B5EF4-FFF2-40B4-BE49-F238E27FC236}">
                    <a16:creationId xmlns:a16="http://schemas.microsoft.com/office/drawing/2014/main" id="{3907C583-5764-43DC-8AF9-992D3472F6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37">
                <a:extLst>
                  <a:ext uri="{FF2B5EF4-FFF2-40B4-BE49-F238E27FC236}">
                    <a16:creationId xmlns:a16="http://schemas.microsoft.com/office/drawing/2014/main" id="{56CE3D6E-1121-4EF2-9DFB-7F3937FCCD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38">
                <a:extLst>
                  <a:ext uri="{FF2B5EF4-FFF2-40B4-BE49-F238E27FC236}">
                    <a16:creationId xmlns:a16="http://schemas.microsoft.com/office/drawing/2014/main" id="{3AEB7245-E197-4AE5-BCFC-7821E49EFE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39">
                <a:extLst>
                  <a:ext uri="{FF2B5EF4-FFF2-40B4-BE49-F238E27FC236}">
                    <a16:creationId xmlns:a16="http://schemas.microsoft.com/office/drawing/2014/main" id="{801E9C76-F4FB-4C4D-9350-B526F294E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40">
                <a:extLst>
                  <a:ext uri="{FF2B5EF4-FFF2-40B4-BE49-F238E27FC236}">
                    <a16:creationId xmlns:a16="http://schemas.microsoft.com/office/drawing/2014/main" id="{F9C0C5DE-6C8C-4CD0-9C91-6A132A06DA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Rectangle 41">
                <a:extLst>
                  <a:ext uri="{FF2B5EF4-FFF2-40B4-BE49-F238E27FC236}">
                    <a16:creationId xmlns:a16="http://schemas.microsoft.com/office/drawing/2014/main" id="{955A7039-8B66-4CF0-8048-0AD0F4A5B85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pic>
        <p:nvPicPr>
          <p:cNvPr id="55" name="Picture 2">
            <a:extLst>
              <a:ext uri="{FF2B5EF4-FFF2-40B4-BE49-F238E27FC236}">
                <a16:creationId xmlns:a16="http://schemas.microsoft.com/office/drawing/2014/main" id="{6D651BB0-1DFD-4941-83DD-704006F6B13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56" name="Round Diagonal Corner Rectangle 6">
            <a:extLst>
              <a:ext uri="{FF2B5EF4-FFF2-40B4-BE49-F238E27FC236}">
                <a16:creationId xmlns:a16="http://schemas.microsoft.com/office/drawing/2014/main" id="{3D66C6E3-EBD2-40B7-8FD8-D6D2250FC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0544" y="808057"/>
            <a:ext cx="10227733" cy="5234394"/>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screenshot of a cell phone&#10;&#10;Description generated with very high confidence">
            <a:extLst>
              <a:ext uri="{FF2B5EF4-FFF2-40B4-BE49-F238E27FC236}">
                <a16:creationId xmlns:a16="http://schemas.microsoft.com/office/drawing/2014/main" id="{227619FD-E8D7-4805-AF5F-38F030CC94A4}"/>
              </a:ext>
            </a:extLst>
          </p:cNvPr>
          <p:cNvPicPr>
            <a:picLocks noChangeAspect="1"/>
          </p:cNvPicPr>
          <p:nvPr/>
        </p:nvPicPr>
        <p:blipFill>
          <a:blip r:embed="rId4"/>
          <a:stretch>
            <a:fillRect/>
          </a:stretch>
        </p:blipFill>
        <p:spPr>
          <a:xfrm>
            <a:off x="2728751" y="1136606"/>
            <a:ext cx="6731318" cy="4577297"/>
          </a:xfrm>
          <a:prstGeom prst="rect">
            <a:avLst/>
          </a:prstGeom>
        </p:spPr>
      </p:pic>
      <p:sp>
        <p:nvSpPr>
          <p:cNvPr id="7" name="TextBox 6">
            <a:extLst>
              <a:ext uri="{FF2B5EF4-FFF2-40B4-BE49-F238E27FC236}">
                <a16:creationId xmlns:a16="http://schemas.microsoft.com/office/drawing/2014/main" id="{5821B41B-E59C-4477-91BE-BF4AC6F3CFE5}"/>
              </a:ext>
            </a:extLst>
          </p:cNvPr>
          <p:cNvSpPr txBox="1"/>
          <p:nvPr/>
        </p:nvSpPr>
        <p:spPr>
          <a:xfrm>
            <a:off x="1666876" y="6190075"/>
            <a:ext cx="960485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The boxplots show that outliers exist and </a:t>
            </a:r>
            <a:r>
              <a:rPr lang="en-US" sz="2400" err="1"/>
              <a:t>winsorizing</a:t>
            </a:r>
            <a:r>
              <a:rPr lang="en-US" sz="2400"/>
              <a:t> the data is necessary</a:t>
            </a:r>
          </a:p>
        </p:txBody>
      </p:sp>
    </p:spTree>
    <p:extLst>
      <p:ext uri="{BB962C8B-B14F-4D97-AF65-F5344CB8AC3E}">
        <p14:creationId xmlns:p14="http://schemas.microsoft.com/office/powerpoint/2010/main" val="3901984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B882E441-FBBB-4BE0-AD21-E7ADF5F6A46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roup 12">
            <a:extLst>
              <a:ext uri="{FF2B5EF4-FFF2-40B4-BE49-F238E27FC236}">
                <a16:creationId xmlns:a16="http://schemas.microsoft.com/office/drawing/2014/main" id="{72A9CFA7-7B9A-4AD7-AB70-C7667C5948C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4" name="Group 13">
              <a:extLst>
                <a:ext uri="{FF2B5EF4-FFF2-40B4-BE49-F238E27FC236}">
                  <a16:creationId xmlns:a16="http://schemas.microsoft.com/office/drawing/2014/main" id="{02D181EE-0684-4FB2-A7D1-87DC0D9E374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6" name="Rectangle 5">
                <a:extLst>
                  <a:ext uri="{FF2B5EF4-FFF2-40B4-BE49-F238E27FC236}">
                    <a16:creationId xmlns:a16="http://schemas.microsoft.com/office/drawing/2014/main" id="{65F0E1C9-0581-49F0-9914-4BA9274E9FD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7" name="Freeform 6">
                <a:extLst>
                  <a:ext uri="{FF2B5EF4-FFF2-40B4-BE49-F238E27FC236}">
                    <a16:creationId xmlns:a16="http://schemas.microsoft.com/office/drawing/2014/main" id="{921A05EA-3A7D-47C1-AFB8-55355BA872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7">
                <a:extLst>
                  <a:ext uri="{FF2B5EF4-FFF2-40B4-BE49-F238E27FC236}">
                    <a16:creationId xmlns:a16="http://schemas.microsoft.com/office/drawing/2014/main" id="{09782112-2D7D-4B3E-A1F0-A1C3819AD8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8">
                <a:extLst>
                  <a:ext uri="{FF2B5EF4-FFF2-40B4-BE49-F238E27FC236}">
                    <a16:creationId xmlns:a16="http://schemas.microsoft.com/office/drawing/2014/main" id="{4F9C8459-423F-4B2B-ADBE-439B861060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9">
                <a:extLst>
                  <a:ext uri="{FF2B5EF4-FFF2-40B4-BE49-F238E27FC236}">
                    <a16:creationId xmlns:a16="http://schemas.microsoft.com/office/drawing/2014/main" id="{286C3962-CCDF-4801-824A-25618CC479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0">
                <a:extLst>
                  <a:ext uri="{FF2B5EF4-FFF2-40B4-BE49-F238E27FC236}">
                    <a16:creationId xmlns:a16="http://schemas.microsoft.com/office/drawing/2014/main" id="{D640D23A-5BDE-4714-8681-936AAC574E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11">
                <a:extLst>
                  <a:ext uri="{FF2B5EF4-FFF2-40B4-BE49-F238E27FC236}">
                    <a16:creationId xmlns:a16="http://schemas.microsoft.com/office/drawing/2014/main" id="{4F8E92AC-B601-4317-B46F-8ED054DBD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12">
                <a:extLst>
                  <a:ext uri="{FF2B5EF4-FFF2-40B4-BE49-F238E27FC236}">
                    <a16:creationId xmlns:a16="http://schemas.microsoft.com/office/drawing/2014/main" id="{0CF7AD71-F8E9-4F13-BBB9-8D3856C982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3">
                <a:extLst>
                  <a:ext uri="{FF2B5EF4-FFF2-40B4-BE49-F238E27FC236}">
                    <a16:creationId xmlns:a16="http://schemas.microsoft.com/office/drawing/2014/main" id="{32F7368C-4F04-45C5-8243-9E26D8DB11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4">
                <a:extLst>
                  <a:ext uri="{FF2B5EF4-FFF2-40B4-BE49-F238E27FC236}">
                    <a16:creationId xmlns:a16="http://schemas.microsoft.com/office/drawing/2014/main" id="{335A85BC-6E54-4DE0-BB0C-A54BADF221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15">
                <a:extLst>
                  <a:ext uri="{FF2B5EF4-FFF2-40B4-BE49-F238E27FC236}">
                    <a16:creationId xmlns:a16="http://schemas.microsoft.com/office/drawing/2014/main" id="{E7DFA615-C86D-46F3-9A2D-A66EC25C83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Line 16">
                <a:extLst>
                  <a:ext uri="{FF2B5EF4-FFF2-40B4-BE49-F238E27FC236}">
                    <a16:creationId xmlns:a16="http://schemas.microsoft.com/office/drawing/2014/main" id="{8C9054DF-8242-4F51-AA1F-2C3E578934D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8" name="Freeform 17">
                <a:extLst>
                  <a:ext uri="{FF2B5EF4-FFF2-40B4-BE49-F238E27FC236}">
                    <a16:creationId xmlns:a16="http://schemas.microsoft.com/office/drawing/2014/main" id="{C8597469-1168-4794-BA2D-5D8BDAA798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18">
                <a:extLst>
                  <a:ext uri="{FF2B5EF4-FFF2-40B4-BE49-F238E27FC236}">
                    <a16:creationId xmlns:a16="http://schemas.microsoft.com/office/drawing/2014/main" id="{0A19C83D-19FF-4041-B0F8-EB49ABD675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19">
                <a:extLst>
                  <a:ext uri="{FF2B5EF4-FFF2-40B4-BE49-F238E27FC236}">
                    <a16:creationId xmlns:a16="http://schemas.microsoft.com/office/drawing/2014/main" id="{A2794D14-45AE-4C56-893E-1618DE365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0">
                <a:extLst>
                  <a:ext uri="{FF2B5EF4-FFF2-40B4-BE49-F238E27FC236}">
                    <a16:creationId xmlns:a16="http://schemas.microsoft.com/office/drawing/2014/main" id="{5B5CB3C0-3FEC-445D-9AE7-B76DC831847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Rectangle 21">
                <a:extLst>
                  <a:ext uri="{FF2B5EF4-FFF2-40B4-BE49-F238E27FC236}">
                    <a16:creationId xmlns:a16="http://schemas.microsoft.com/office/drawing/2014/main" id="{EF87049D-247B-4090-A5FD-72596A49C9E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3" name="Freeform 22">
                <a:extLst>
                  <a:ext uri="{FF2B5EF4-FFF2-40B4-BE49-F238E27FC236}">
                    <a16:creationId xmlns:a16="http://schemas.microsoft.com/office/drawing/2014/main" id="{1D048CEC-518F-4BCB-A350-C0B610161B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3">
                <a:extLst>
                  <a:ext uri="{FF2B5EF4-FFF2-40B4-BE49-F238E27FC236}">
                    <a16:creationId xmlns:a16="http://schemas.microsoft.com/office/drawing/2014/main" id="{AA6F6866-13D5-468C-84DE-36A4F41BE7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4">
                <a:extLst>
                  <a:ext uri="{FF2B5EF4-FFF2-40B4-BE49-F238E27FC236}">
                    <a16:creationId xmlns:a16="http://schemas.microsoft.com/office/drawing/2014/main" id="{41E0D740-4AD8-417B-873E-ADFE6632ED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25">
                <a:extLst>
                  <a:ext uri="{FF2B5EF4-FFF2-40B4-BE49-F238E27FC236}">
                    <a16:creationId xmlns:a16="http://schemas.microsoft.com/office/drawing/2014/main" id="{193D799E-85C6-4E13-94FB-1B1629A17C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26">
                <a:extLst>
                  <a:ext uri="{FF2B5EF4-FFF2-40B4-BE49-F238E27FC236}">
                    <a16:creationId xmlns:a16="http://schemas.microsoft.com/office/drawing/2014/main" id="{F60165E1-F8F1-4814-B0D9-A1806CE34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27">
                <a:extLst>
                  <a:ext uri="{FF2B5EF4-FFF2-40B4-BE49-F238E27FC236}">
                    <a16:creationId xmlns:a16="http://schemas.microsoft.com/office/drawing/2014/main" id="{1289F749-6039-4BA9-A27C-DDEA97BAF6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28">
                <a:extLst>
                  <a:ext uri="{FF2B5EF4-FFF2-40B4-BE49-F238E27FC236}">
                    <a16:creationId xmlns:a16="http://schemas.microsoft.com/office/drawing/2014/main" id="{E81B336E-CA05-40DD-A252-78B1426565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29">
                <a:extLst>
                  <a:ext uri="{FF2B5EF4-FFF2-40B4-BE49-F238E27FC236}">
                    <a16:creationId xmlns:a16="http://schemas.microsoft.com/office/drawing/2014/main" id="{27CEA681-1510-4213-A605-0A250A7486A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30">
                <a:extLst>
                  <a:ext uri="{FF2B5EF4-FFF2-40B4-BE49-F238E27FC236}">
                    <a16:creationId xmlns:a16="http://schemas.microsoft.com/office/drawing/2014/main" id="{99A7CF31-4EC7-47B7-9A6B-95A0CFC797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Freeform 31">
                <a:extLst>
                  <a:ext uri="{FF2B5EF4-FFF2-40B4-BE49-F238E27FC236}">
                    <a16:creationId xmlns:a16="http://schemas.microsoft.com/office/drawing/2014/main" id="{733E9F48-DD20-413A-A03E-7C7EF1EFC1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5" name="Group 14">
              <a:extLst>
                <a:ext uri="{FF2B5EF4-FFF2-40B4-BE49-F238E27FC236}">
                  <a16:creationId xmlns:a16="http://schemas.microsoft.com/office/drawing/2014/main" id="{9AC11C72-708D-4226-83D9-8465847864E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6" name="Freeform 32">
                <a:extLst>
                  <a:ext uri="{FF2B5EF4-FFF2-40B4-BE49-F238E27FC236}">
                    <a16:creationId xmlns:a16="http://schemas.microsoft.com/office/drawing/2014/main" id="{A3BDCBC2-F3C9-4322-A19F-92D799BA2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3">
                <a:extLst>
                  <a:ext uri="{FF2B5EF4-FFF2-40B4-BE49-F238E27FC236}">
                    <a16:creationId xmlns:a16="http://schemas.microsoft.com/office/drawing/2014/main" id="{D6499DC4-58DE-4F54-8244-418F53503E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4">
                <a:extLst>
                  <a:ext uri="{FF2B5EF4-FFF2-40B4-BE49-F238E27FC236}">
                    <a16:creationId xmlns:a16="http://schemas.microsoft.com/office/drawing/2014/main" id="{FF4F0425-C4EA-4063-86D6-BA8336ECCE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35">
                <a:extLst>
                  <a:ext uri="{FF2B5EF4-FFF2-40B4-BE49-F238E27FC236}">
                    <a16:creationId xmlns:a16="http://schemas.microsoft.com/office/drawing/2014/main" id="{CBF60FB4-6211-4E97-B5B8-32B0997F80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36">
                <a:extLst>
                  <a:ext uri="{FF2B5EF4-FFF2-40B4-BE49-F238E27FC236}">
                    <a16:creationId xmlns:a16="http://schemas.microsoft.com/office/drawing/2014/main" id="{21925C84-D56D-4B52-874C-AC2783823C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37">
                <a:extLst>
                  <a:ext uri="{FF2B5EF4-FFF2-40B4-BE49-F238E27FC236}">
                    <a16:creationId xmlns:a16="http://schemas.microsoft.com/office/drawing/2014/main" id="{518070E4-22B7-4742-B08A-1BE99661E5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38">
                <a:extLst>
                  <a:ext uri="{FF2B5EF4-FFF2-40B4-BE49-F238E27FC236}">
                    <a16:creationId xmlns:a16="http://schemas.microsoft.com/office/drawing/2014/main" id="{325D21C8-5AC6-464B-B6C7-1347BEF537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39">
                <a:extLst>
                  <a:ext uri="{FF2B5EF4-FFF2-40B4-BE49-F238E27FC236}">
                    <a16:creationId xmlns:a16="http://schemas.microsoft.com/office/drawing/2014/main" id="{A17FB258-8D26-45E8-8E81-50E9C1DF86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40">
                <a:extLst>
                  <a:ext uri="{FF2B5EF4-FFF2-40B4-BE49-F238E27FC236}">
                    <a16:creationId xmlns:a16="http://schemas.microsoft.com/office/drawing/2014/main" id="{1F572CD7-AE60-496C-8D34-233853EFBF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Rectangle 41">
                <a:extLst>
                  <a:ext uri="{FF2B5EF4-FFF2-40B4-BE49-F238E27FC236}">
                    <a16:creationId xmlns:a16="http://schemas.microsoft.com/office/drawing/2014/main" id="{BBFDA56D-E398-47C5-B776-15DD0A9A116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54" name="Round Diagonal Corner Rectangle 6">
            <a:extLst>
              <a:ext uri="{FF2B5EF4-FFF2-40B4-BE49-F238E27FC236}">
                <a16:creationId xmlns:a16="http://schemas.microsoft.com/office/drawing/2014/main" id="{179D851C-8A22-40C2-95AB-87556CF73F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0544" y="808057"/>
            <a:ext cx="10227733" cy="5234394"/>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2">
            <a:extLst>
              <a:ext uri="{FF2B5EF4-FFF2-40B4-BE49-F238E27FC236}">
                <a16:creationId xmlns:a16="http://schemas.microsoft.com/office/drawing/2014/main" id="{87167C05-6114-45E2-AE3D-B77D38988FF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A screenshot of a cell phone&#10;&#10;Description generated with high confidence">
            <a:extLst>
              <a:ext uri="{FF2B5EF4-FFF2-40B4-BE49-F238E27FC236}">
                <a16:creationId xmlns:a16="http://schemas.microsoft.com/office/drawing/2014/main" id="{E52D2ACC-69F4-42E5-94A0-E284CAE9511F}"/>
              </a:ext>
            </a:extLst>
          </p:cNvPr>
          <p:cNvPicPr>
            <a:picLocks noChangeAspect="1"/>
          </p:cNvPicPr>
          <p:nvPr/>
        </p:nvPicPr>
        <p:blipFill>
          <a:blip r:embed="rId4"/>
          <a:stretch>
            <a:fillRect/>
          </a:stretch>
        </p:blipFill>
        <p:spPr>
          <a:xfrm>
            <a:off x="1375202" y="1136606"/>
            <a:ext cx="4565852" cy="4577297"/>
          </a:xfrm>
          <a:prstGeom prst="rect">
            <a:avLst/>
          </a:prstGeom>
        </p:spPr>
      </p:pic>
      <p:cxnSp>
        <p:nvCxnSpPr>
          <p:cNvPr id="58" name="Straight Connector 57">
            <a:extLst>
              <a:ext uri="{FF2B5EF4-FFF2-40B4-BE49-F238E27FC236}">
                <a16:creationId xmlns:a16="http://schemas.microsoft.com/office/drawing/2014/main" id="{792A6FB2-C222-4C89-B4E3-7F96367DC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9349" y="1416818"/>
            <a:ext cx="0" cy="4019340"/>
          </a:xfrm>
          <a:prstGeom prst="line">
            <a:avLst/>
          </a:prstGeom>
          <a:ln>
            <a:solidFill>
              <a:schemeClr val="accent5">
                <a:lumMod val="40000"/>
                <a:lumOff val="60000"/>
              </a:schemeClr>
            </a:solidFill>
          </a:ln>
        </p:spPr>
        <p:style>
          <a:lnRef idx="1">
            <a:schemeClr val="accent5"/>
          </a:lnRef>
          <a:fillRef idx="0">
            <a:schemeClr val="accent5"/>
          </a:fillRef>
          <a:effectRef idx="0">
            <a:schemeClr val="accent5"/>
          </a:effectRef>
          <a:fontRef idx="minor">
            <a:schemeClr val="tx1"/>
          </a:fontRef>
        </p:style>
      </p:cxnSp>
      <p:pic>
        <p:nvPicPr>
          <p:cNvPr id="6" name="Picture 6" descr="A screenshot of a social media post&#10;&#10;Description generated with very high confidence">
            <a:extLst>
              <a:ext uri="{FF2B5EF4-FFF2-40B4-BE49-F238E27FC236}">
                <a16:creationId xmlns:a16="http://schemas.microsoft.com/office/drawing/2014/main" id="{28B24278-54F3-40D9-8F72-307A8815188F}"/>
              </a:ext>
            </a:extLst>
          </p:cNvPr>
          <p:cNvPicPr>
            <a:picLocks noChangeAspect="1"/>
          </p:cNvPicPr>
          <p:nvPr/>
        </p:nvPicPr>
        <p:blipFill>
          <a:blip r:embed="rId5"/>
          <a:stretch>
            <a:fillRect/>
          </a:stretch>
        </p:blipFill>
        <p:spPr>
          <a:xfrm>
            <a:off x="6242043" y="1136606"/>
            <a:ext cx="4577297" cy="4577297"/>
          </a:xfrm>
          <a:prstGeom prst="rect">
            <a:avLst/>
          </a:prstGeom>
        </p:spPr>
      </p:pic>
      <p:sp>
        <p:nvSpPr>
          <p:cNvPr id="2" name="TextBox 1">
            <a:extLst>
              <a:ext uri="{FF2B5EF4-FFF2-40B4-BE49-F238E27FC236}">
                <a16:creationId xmlns:a16="http://schemas.microsoft.com/office/drawing/2014/main" id="{6D109055-6A25-4B66-AA5A-FF1859B67C1F}"/>
              </a:ext>
            </a:extLst>
          </p:cNvPr>
          <p:cNvSpPr txBox="1"/>
          <p:nvPr/>
        </p:nvSpPr>
        <p:spPr>
          <a:xfrm>
            <a:off x="1533526" y="6132925"/>
            <a:ext cx="9604851"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t>These chart show that though the distribution of target variable is diverse in each category of the column, two category predominate. Hence grouping is needed. </a:t>
            </a:r>
          </a:p>
        </p:txBody>
      </p:sp>
    </p:spTree>
    <p:extLst>
      <p:ext uri="{BB962C8B-B14F-4D97-AF65-F5344CB8AC3E}">
        <p14:creationId xmlns:p14="http://schemas.microsoft.com/office/powerpoint/2010/main" val="2874689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5623E065-32A8-4583-95BB-3F068E1AB489}"/>
              </a:ext>
            </a:extLst>
          </p:cNvPr>
          <p:cNvSpPr>
            <a:spLocks noGrp="1"/>
          </p:cNvSpPr>
          <p:nvPr>
            <p:ph type="title"/>
          </p:nvPr>
        </p:nvSpPr>
        <p:spPr>
          <a:xfrm>
            <a:off x="1204044" y="978289"/>
            <a:ext cx="2911169" cy="4708528"/>
          </a:xfrm>
        </p:spPr>
        <p:txBody>
          <a:bodyPr>
            <a:normAutofit/>
          </a:bodyPr>
          <a:lstStyle/>
          <a:p>
            <a:pPr algn="r"/>
            <a:r>
              <a:rPr lang="en-US" sz="4000">
                <a:ea typeface="+mj-lt"/>
                <a:cs typeface="+mj-lt"/>
              </a:rPr>
              <a:t>ML MODELS AND RESULTS</a:t>
            </a:r>
            <a:endParaRPr lang="en-US"/>
          </a:p>
        </p:txBody>
      </p:sp>
      <p:cxnSp>
        <p:nvCxnSpPr>
          <p:cNvPr id="39"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1BB75B2-7DE5-43DB-8CA5-702EA1EFB99E}"/>
              </a:ext>
            </a:extLst>
          </p:cNvPr>
          <p:cNvSpPr>
            <a:spLocks noGrp="1"/>
          </p:cNvSpPr>
          <p:nvPr>
            <p:ph idx="1"/>
          </p:nvPr>
        </p:nvSpPr>
        <p:spPr>
          <a:xfrm>
            <a:off x="5297763" y="1082673"/>
            <a:ext cx="5751237" cy="4708528"/>
          </a:xfrm>
        </p:spPr>
        <p:txBody>
          <a:bodyPr anchor="ctr">
            <a:normAutofit/>
          </a:bodyPr>
          <a:lstStyle/>
          <a:p>
            <a:r>
              <a:rPr lang="en-US" sz="2000"/>
              <a:t>We ran the following models on our training data:</a:t>
            </a:r>
          </a:p>
          <a:p>
            <a:pPr lvl="1"/>
            <a:r>
              <a:rPr lang="en-US" sz="1800"/>
              <a:t>Decision Tree</a:t>
            </a:r>
          </a:p>
          <a:p>
            <a:pPr lvl="1"/>
            <a:r>
              <a:rPr lang="en-US" sz="1800"/>
              <a:t>Naïve Bayes Classifier</a:t>
            </a:r>
          </a:p>
          <a:p>
            <a:pPr lvl="1"/>
            <a:r>
              <a:rPr lang="en-US" sz="1800"/>
              <a:t>Logistic Regression</a:t>
            </a:r>
          </a:p>
          <a:p>
            <a:pPr lvl="1"/>
            <a:r>
              <a:rPr lang="en-US" sz="1800"/>
              <a:t>Random Forest </a:t>
            </a:r>
          </a:p>
          <a:p>
            <a:pPr lvl="1"/>
            <a:r>
              <a:rPr lang="en-US" sz="1800"/>
              <a:t>Gradient Boosting</a:t>
            </a:r>
          </a:p>
        </p:txBody>
      </p: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spTree>
    <p:extLst>
      <p:ext uri="{BB962C8B-B14F-4D97-AF65-F5344CB8AC3E}">
        <p14:creationId xmlns:p14="http://schemas.microsoft.com/office/powerpoint/2010/main" val="2115360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63" name="Picture 2">
            <a:extLst>
              <a:ext uri="{FF2B5EF4-FFF2-40B4-BE49-F238E27FC236}">
                <a16:creationId xmlns:a16="http://schemas.microsoft.com/office/drawing/2014/main" id="{EA8ADA9F-99E3-4964-8962-1118D1439FB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65" name="Group 64">
            <a:extLst>
              <a:ext uri="{FF2B5EF4-FFF2-40B4-BE49-F238E27FC236}">
                <a16:creationId xmlns:a16="http://schemas.microsoft.com/office/drawing/2014/main" id="{366C3164-AA9F-47E3-913A-4F002BC00F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66" name="Group 65">
              <a:extLst>
                <a:ext uri="{FF2B5EF4-FFF2-40B4-BE49-F238E27FC236}">
                  <a16:creationId xmlns:a16="http://schemas.microsoft.com/office/drawing/2014/main" id="{23FFBAC2-26D2-48B6-B2AA-34AEA0E79E2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78" name="Rectangle 5">
                <a:extLst>
                  <a:ext uri="{FF2B5EF4-FFF2-40B4-BE49-F238E27FC236}">
                    <a16:creationId xmlns:a16="http://schemas.microsoft.com/office/drawing/2014/main" id="{9B164BCB-27D3-4B8C-AC13-0A6F461082B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79" name="Freeform 6">
                <a:extLst>
                  <a:ext uri="{FF2B5EF4-FFF2-40B4-BE49-F238E27FC236}">
                    <a16:creationId xmlns:a16="http://schemas.microsoft.com/office/drawing/2014/main" id="{10B247BE-F4A2-4259-9B20-FB9A555D28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0" name="Freeform 7">
                <a:extLst>
                  <a:ext uri="{FF2B5EF4-FFF2-40B4-BE49-F238E27FC236}">
                    <a16:creationId xmlns:a16="http://schemas.microsoft.com/office/drawing/2014/main" id="{39322C5A-DB6D-4B28-8C1C-1B1E896789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1" name="Freeform 8">
                <a:extLst>
                  <a:ext uri="{FF2B5EF4-FFF2-40B4-BE49-F238E27FC236}">
                    <a16:creationId xmlns:a16="http://schemas.microsoft.com/office/drawing/2014/main" id="{67009B08-E345-4516-96EC-ED0AB1F30B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2" name="Freeform 9">
                <a:extLst>
                  <a:ext uri="{FF2B5EF4-FFF2-40B4-BE49-F238E27FC236}">
                    <a16:creationId xmlns:a16="http://schemas.microsoft.com/office/drawing/2014/main" id="{DFE2793C-165C-4635-A26E-C569C8E0C5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3" name="Freeform 10">
                <a:extLst>
                  <a:ext uri="{FF2B5EF4-FFF2-40B4-BE49-F238E27FC236}">
                    <a16:creationId xmlns:a16="http://schemas.microsoft.com/office/drawing/2014/main" id="{ECDFEF2C-7B0A-41A1-BB61-C92CB3E3A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4" name="Freeform 11">
                <a:extLst>
                  <a:ext uri="{FF2B5EF4-FFF2-40B4-BE49-F238E27FC236}">
                    <a16:creationId xmlns:a16="http://schemas.microsoft.com/office/drawing/2014/main" id="{0012A396-1946-4B40-AA39-0790157CE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5" name="Freeform 12">
                <a:extLst>
                  <a:ext uri="{FF2B5EF4-FFF2-40B4-BE49-F238E27FC236}">
                    <a16:creationId xmlns:a16="http://schemas.microsoft.com/office/drawing/2014/main" id="{CD6C6024-F73D-4991-97B9-BE53FF24E3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6" name="Freeform 13">
                <a:extLst>
                  <a:ext uri="{FF2B5EF4-FFF2-40B4-BE49-F238E27FC236}">
                    <a16:creationId xmlns:a16="http://schemas.microsoft.com/office/drawing/2014/main" id="{5977EDD1-3D10-43FA-B800-7A7C8112B7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7" name="Freeform 14">
                <a:extLst>
                  <a:ext uri="{FF2B5EF4-FFF2-40B4-BE49-F238E27FC236}">
                    <a16:creationId xmlns:a16="http://schemas.microsoft.com/office/drawing/2014/main" id="{D37988CF-9FC6-48F5-82F8-D2EB0178A3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8" name="Freeform 15">
                <a:extLst>
                  <a:ext uri="{FF2B5EF4-FFF2-40B4-BE49-F238E27FC236}">
                    <a16:creationId xmlns:a16="http://schemas.microsoft.com/office/drawing/2014/main" id="{EC5BB05B-491C-414A-91C3-B1CAB785A8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9" name="Line 16">
                <a:extLst>
                  <a:ext uri="{FF2B5EF4-FFF2-40B4-BE49-F238E27FC236}">
                    <a16:creationId xmlns:a16="http://schemas.microsoft.com/office/drawing/2014/main" id="{F3180CB6-F8D2-4596-B6CB-F9CEF5D3894E}"/>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90" name="Freeform 17">
                <a:extLst>
                  <a:ext uri="{FF2B5EF4-FFF2-40B4-BE49-F238E27FC236}">
                    <a16:creationId xmlns:a16="http://schemas.microsoft.com/office/drawing/2014/main" id="{DF338DD3-80F8-4F68-AC7C-361ABF2A9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1" name="Freeform 18">
                <a:extLst>
                  <a:ext uri="{FF2B5EF4-FFF2-40B4-BE49-F238E27FC236}">
                    <a16:creationId xmlns:a16="http://schemas.microsoft.com/office/drawing/2014/main" id="{9666E4DB-B855-4A4E-BB50-1880738C1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2" name="Freeform 19">
                <a:extLst>
                  <a:ext uri="{FF2B5EF4-FFF2-40B4-BE49-F238E27FC236}">
                    <a16:creationId xmlns:a16="http://schemas.microsoft.com/office/drawing/2014/main" id="{F570FD9C-B435-4EF1-962C-621F1261AA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3" name="Freeform 20">
                <a:extLst>
                  <a:ext uri="{FF2B5EF4-FFF2-40B4-BE49-F238E27FC236}">
                    <a16:creationId xmlns:a16="http://schemas.microsoft.com/office/drawing/2014/main" id="{E236AF0B-3BDC-43C3-8FFC-2A94121E9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4" name="Rectangle 21">
                <a:extLst>
                  <a:ext uri="{FF2B5EF4-FFF2-40B4-BE49-F238E27FC236}">
                    <a16:creationId xmlns:a16="http://schemas.microsoft.com/office/drawing/2014/main" id="{3BA2C208-5097-4497-AA2C-ADDDAB48B6A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95" name="Freeform 22">
                <a:extLst>
                  <a:ext uri="{FF2B5EF4-FFF2-40B4-BE49-F238E27FC236}">
                    <a16:creationId xmlns:a16="http://schemas.microsoft.com/office/drawing/2014/main" id="{6A45DD96-8D07-43CA-B036-6FDA880A1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6" name="Freeform 23">
                <a:extLst>
                  <a:ext uri="{FF2B5EF4-FFF2-40B4-BE49-F238E27FC236}">
                    <a16:creationId xmlns:a16="http://schemas.microsoft.com/office/drawing/2014/main" id="{AF7F7CBB-E154-4CD5-9ED0-D5DDC1DFEA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7" name="Freeform 24">
                <a:extLst>
                  <a:ext uri="{FF2B5EF4-FFF2-40B4-BE49-F238E27FC236}">
                    <a16:creationId xmlns:a16="http://schemas.microsoft.com/office/drawing/2014/main" id="{EFF4AB16-41DD-4877-8C28-ED78F4CA7F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8" name="Freeform 25">
                <a:extLst>
                  <a:ext uri="{FF2B5EF4-FFF2-40B4-BE49-F238E27FC236}">
                    <a16:creationId xmlns:a16="http://schemas.microsoft.com/office/drawing/2014/main" id="{30BCBD5D-92EB-487E-B1D0-F9000D45D1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99" name="Freeform 26">
                <a:extLst>
                  <a:ext uri="{FF2B5EF4-FFF2-40B4-BE49-F238E27FC236}">
                    <a16:creationId xmlns:a16="http://schemas.microsoft.com/office/drawing/2014/main" id="{DA07BDB8-9827-4EBF-9B99-6C503EA0BC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00" name="Freeform 27">
                <a:extLst>
                  <a:ext uri="{FF2B5EF4-FFF2-40B4-BE49-F238E27FC236}">
                    <a16:creationId xmlns:a16="http://schemas.microsoft.com/office/drawing/2014/main" id="{7F41FB05-1B3F-450A-A1A7-8C8BD182A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01" name="Freeform 28">
                <a:extLst>
                  <a:ext uri="{FF2B5EF4-FFF2-40B4-BE49-F238E27FC236}">
                    <a16:creationId xmlns:a16="http://schemas.microsoft.com/office/drawing/2014/main" id="{0629E219-1F32-41C1-B921-05E4561179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02" name="Freeform 29">
                <a:extLst>
                  <a:ext uri="{FF2B5EF4-FFF2-40B4-BE49-F238E27FC236}">
                    <a16:creationId xmlns:a16="http://schemas.microsoft.com/office/drawing/2014/main" id="{8081FB28-486E-4C09-9D15-0B2657B56FB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03" name="Freeform 30">
                <a:extLst>
                  <a:ext uri="{FF2B5EF4-FFF2-40B4-BE49-F238E27FC236}">
                    <a16:creationId xmlns:a16="http://schemas.microsoft.com/office/drawing/2014/main" id="{CB547EFB-F29D-4336-9644-0AE7A94EA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04" name="Freeform 31">
                <a:extLst>
                  <a:ext uri="{FF2B5EF4-FFF2-40B4-BE49-F238E27FC236}">
                    <a16:creationId xmlns:a16="http://schemas.microsoft.com/office/drawing/2014/main" id="{BB2793F4-FAD7-459A-BC46-06BB1D4FAAC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grpSp>
          <p:nvGrpSpPr>
            <p:cNvPr id="67" name="Group 66">
              <a:extLst>
                <a:ext uri="{FF2B5EF4-FFF2-40B4-BE49-F238E27FC236}">
                  <a16:creationId xmlns:a16="http://schemas.microsoft.com/office/drawing/2014/main" id="{FC01589C-0235-4B21-B264-777746D4D59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68" name="Freeform 32">
                <a:extLst>
                  <a:ext uri="{FF2B5EF4-FFF2-40B4-BE49-F238E27FC236}">
                    <a16:creationId xmlns:a16="http://schemas.microsoft.com/office/drawing/2014/main" id="{678F5669-8CE7-445E-8D54-49C5E2013B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69" name="Freeform 33">
                <a:extLst>
                  <a:ext uri="{FF2B5EF4-FFF2-40B4-BE49-F238E27FC236}">
                    <a16:creationId xmlns:a16="http://schemas.microsoft.com/office/drawing/2014/main" id="{E93A3F8E-D876-485E-9EDC-43E315DE1EE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70" name="Freeform 34">
                <a:extLst>
                  <a:ext uri="{FF2B5EF4-FFF2-40B4-BE49-F238E27FC236}">
                    <a16:creationId xmlns:a16="http://schemas.microsoft.com/office/drawing/2014/main" id="{B4F848A6-931A-4CC9-9B29-C7A9CEA3A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71" name="Freeform 35">
                <a:extLst>
                  <a:ext uri="{FF2B5EF4-FFF2-40B4-BE49-F238E27FC236}">
                    <a16:creationId xmlns:a16="http://schemas.microsoft.com/office/drawing/2014/main" id="{5C4204D4-6782-4DB1-8FF8-86CC698AF2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72" name="Freeform 36">
                <a:extLst>
                  <a:ext uri="{FF2B5EF4-FFF2-40B4-BE49-F238E27FC236}">
                    <a16:creationId xmlns:a16="http://schemas.microsoft.com/office/drawing/2014/main" id="{3907C583-5764-43DC-8AF9-992D3472F6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73" name="Freeform 37">
                <a:extLst>
                  <a:ext uri="{FF2B5EF4-FFF2-40B4-BE49-F238E27FC236}">
                    <a16:creationId xmlns:a16="http://schemas.microsoft.com/office/drawing/2014/main" id="{56CE3D6E-1121-4EF2-9DFB-7F3937FCCD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74" name="Freeform 38">
                <a:extLst>
                  <a:ext uri="{FF2B5EF4-FFF2-40B4-BE49-F238E27FC236}">
                    <a16:creationId xmlns:a16="http://schemas.microsoft.com/office/drawing/2014/main" id="{3AEB7245-E197-4AE5-BCFC-7821E49EFE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75" name="Freeform 39">
                <a:extLst>
                  <a:ext uri="{FF2B5EF4-FFF2-40B4-BE49-F238E27FC236}">
                    <a16:creationId xmlns:a16="http://schemas.microsoft.com/office/drawing/2014/main" id="{801E9C76-F4FB-4C4D-9350-B526F294E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76" name="Freeform 40">
                <a:extLst>
                  <a:ext uri="{FF2B5EF4-FFF2-40B4-BE49-F238E27FC236}">
                    <a16:creationId xmlns:a16="http://schemas.microsoft.com/office/drawing/2014/main" id="{F9C0C5DE-6C8C-4CD0-9C91-6A132A06DA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77" name="Rectangle 41">
                <a:extLst>
                  <a:ext uri="{FF2B5EF4-FFF2-40B4-BE49-F238E27FC236}">
                    <a16:creationId xmlns:a16="http://schemas.microsoft.com/office/drawing/2014/main" id="{955A7039-8B66-4CF0-8048-0AD0F4A5B85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grpSp>
      <p:pic>
        <p:nvPicPr>
          <p:cNvPr id="106" name="Picture 2">
            <a:extLst>
              <a:ext uri="{FF2B5EF4-FFF2-40B4-BE49-F238E27FC236}">
                <a16:creationId xmlns:a16="http://schemas.microsoft.com/office/drawing/2014/main" id="{6D651BB0-1DFD-4941-83DD-704006F6B13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sp>
        <p:nvSpPr>
          <p:cNvPr id="108" name="Round Diagonal Corner Rectangle 6">
            <a:extLst>
              <a:ext uri="{FF2B5EF4-FFF2-40B4-BE49-F238E27FC236}">
                <a16:creationId xmlns:a16="http://schemas.microsoft.com/office/drawing/2014/main" id="{3D66C6E3-EBD2-40B7-8FD8-D6D2250FC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0544" y="808057"/>
            <a:ext cx="10227733" cy="5234394"/>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10" descr="A close up of a map&#10;&#10;Description generated with very high confidence">
            <a:extLst>
              <a:ext uri="{FF2B5EF4-FFF2-40B4-BE49-F238E27FC236}">
                <a16:creationId xmlns:a16="http://schemas.microsoft.com/office/drawing/2014/main" id="{A3C39F46-785B-408F-A8DD-613778504A66}"/>
              </a:ext>
            </a:extLst>
          </p:cNvPr>
          <p:cNvPicPr>
            <a:picLocks noChangeAspect="1"/>
          </p:cNvPicPr>
          <p:nvPr/>
        </p:nvPicPr>
        <p:blipFill>
          <a:blip r:embed="rId4"/>
          <a:stretch>
            <a:fillRect/>
          </a:stretch>
        </p:blipFill>
        <p:spPr>
          <a:xfrm>
            <a:off x="2025702" y="1136606"/>
            <a:ext cx="8137417" cy="4577297"/>
          </a:xfrm>
          <a:prstGeom prst="rect">
            <a:avLst/>
          </a:prstGeom>
        </p:spPr>
      </p:pic>
    </p:spTree>
    <p:extLst>
      <p:ext uri="{BB962C8B-B14F-4D97-AF65-F5344CB8AC3E}">
        <p14:creationId xmlns:p14="http://schemas.microsoft.com/office/powerpoint/2010/main" val="3729768207"/>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ushVTI">
  <a:themeElements>
    <a:clrScheme name="AnalogousFromRegularSeed_2SEEDS">
      <a:dk1>
        <a:srgbClr val="000000"/>
      </a:dk1>
      <a:lt1>
        <a:srgbClr val="FFFFFF"/>
      </a:lt1>
      <a:dk2>
        <a:srgbClr val="242C41"/>
      </a:dk2>
      <a:lt2>
        <a:srgbClr val="E2E6E8"/>
      </a:lt2>
      <a:accent1>
        <a:srgbClr val="B1653B"/>
      </a:accent1>
      <a:accent2>
        <a:srgbClr val="C34D54"/>
      </a:accent2>
      <a:accent3>
        <a:srgbClr val="BBA149"/>
      </a:accent3>
      <a:accent4>
        <a:srgbClr val="3BB1A3"/>
      </a:accent4>
      <a:accent5>
        <a:srgbClr val="4DA1C3"/>
      </a:accent5>
      <a:accent6>
        <a:srgbClr val="3B5DB1"/>
      </a:accent6>
      <a:hlink>
        <a:srgbClr val="3C8AB5"/>
      </a:hlink>
      <a:folHlink>
        <a:srgbClr val="7F7F7F"/>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ppt/theme/theme2.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A656F5DFFC4F34D8D87E99B19E1D3BF" ma:contentTypeVersion="11" ma:contentTypeDescription="Create a new document." ma:contentTypeScope="" ma:versionID="00c3970cf36db8f17a17b0c9b17a3335">
  <xsd:schema xmlns:xsd="http://www.w3.org/2001/XMLSchema" xmlns:xs="http://www.w3.org/2001/XMLSchema" xmlns:p="http://schemas.microsoft.com/office/2006/metadata/properties" xmlns:ns3="255681ca-aca9-4589-901f-970bf4dc1a80" xmlns:ns4="2cfd0d73-8c12-4532-a1a8-7eae9f0241e0" targetNamespace="http://schemas.microsoft.com/office/2006/metadata/properties" ma:root="true" ma:fieldsID="fbdb35c1f2ea9778297a52cbf65b4d21" ns3:_="" ns4:_="">
    <xsd:import namespace="255681ca-aca9-4589-901f-970bf4dc1a80"/>
    <xsd:import namespace="2cfd0d73-8c12-4532-a1a8-7eae9f0241e0"/>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5681ca-aca9-4589-901f-970bf4dc1a8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cfd0d73-8c12-4532-a1a8-7eae9f0241e0"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4CAA12E-D23B-491F-BC1A-A303E919E3FD}">
  <ds:schemaRefs>
    <ds:schemaRef ds:uri="http://schemas.microsoft.com/sharepoint/v3/contenttype/forms"/>
  </ds:schemaRefs>
</ds:datastoreItem>
</file>

<file path=customXml/itemProps2.xml><?xml version="1.0" encoding="utf-8"?>
<ds:datastoreItem xmlns:ds="http://schemas.openxmlformats.org/officeDocument/2006/customXml" ds:itemID="{C3ED3768-D8E6-46CA-9C51-4EE38F842DE0}">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094800F3-25B9-4EC0-B32F-F90F29CF8B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5681ca-aca9-4589-901f-970bf4dc1a80"/>
    <ds:schemaRef ds:uri="2cfd0d73-8c12-4532-a1a8-7eae9f0241e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14</Slides>
  <Notes>0</Notes>
  <HiddenSlides>0</HiddenSlides>
  <ScaleCrop>false</ScaleCrop>
  <HeadingPairs>
    <vt:vector size="4" baseType="variant">
      <vt:variant>
        <vt:lpstr>Theme</vt:lpstr>
      </vt:variant>
      <vt:variant>
        <vt:i4>2</vt:i4>
      </vt:variant>
      <vt:variant>
        <vt:lpstr>Slide Titles</vt:lpstr>
      </vt:variant>
      <vt:variant>
        <vt:i4>14</vt:i4>
      </vt:variant>
    </vt:vector>
  </HeadingPairs>
  <TitlesOfParts>
    <vt:vector size="16" baseType="lpstr">
      <vt:lpstr>BrushVTI</vt:lpstr>
      <vt:lpstr>Circuit</vt:lpstr>
      <vt:lpstr>IST 718 – M003  Malware Detection on Microsoft Systems </vt:lpstr>
      <vt:lpstr>Problem Statement  </vt:lpstr>
      <vt:lpstr> Data Set  &amp; Project Description</vt:lpstr>
      <vt:lpstr>PowerPoint Presentation</vt:lpstr>
      <vt:lpstr>Data Preprocessing</vt:lpstr>
      <vt:lpstr>PowerPoint Presentation</vt:lpstr>
      <vt:lpstr>PowerPoint Presentation</vt:lpstr>
      <vt:lpstr>ML MODELS AND RESULTS</vt:lpstr>
      <vt:lpstr>PowerPoint Presentation</vt:lpstr>
      <vt:lpstr>PowerPoint Presentation</vt:lpstr>
      <vt:lpstr>PowerPoint Presentation</vt:lpstr>
      <vt:lpstr>Problems Encountered</vt:lpstr>
      <vt:lpstr>Project Work Distribution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IST 718 – M003  Malware Detection on Microsoft Systems </dc:title>
  <dc:creator>Sarthak Tandon</dc:creator>
  <cp:revision>2</cp:revision>
  <dcterms:created xsi:type="dcterms:W3CDTF">2020-04-20T19:03:44Z</dcterms:created>
  <dcterms:modified xsi:type="dcterms:W3CDTF">2020-04-24T00:06:18Z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0x010100FA656F5DFFC4F34D8D87E99B19E1D3BF</vt:lpwstr>
  </property>
</Properties>
</file>