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AB80-2915-6D43-ADCD-8E05B54F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61695-DE12-1F42-80F7-47DC0DF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5D66-AA1E-3A45-AD9E-689AED8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4C6C-0669-D143-B730-05EB2B41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19C2-2B7D-9A40-B795-E15DF3E4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2B3C-7170-2749-B9A4-2E2ECE01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7E8A-C9A4-6C49-9677-6577ACEF1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95A4-D467-FA4B-A76C-D844067E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E9BA-C3AD-C04F-8608-EDA99506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883A-7E66-E849-AE90-F00A7EA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96092-C046-BB44-AAFE-78A9FF116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F087-BF05-E54B-A23A-E45701F8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E4B9-89F9-374D-9A53-2F7D2779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801E-F194-1043-8486-37661D86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1594-9309-514D-B3A5-F14BE6AA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9EE2-1C15-E14D-A92D-9EFE50E1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28C9-5B01-9A47-AF99-01F3A597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D95F-14F4-6941-908B-E5129C8F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534B-0117-5A45-A31C-ED5F351F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487E-04E0-0A47-8DB4-8ED49931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F04C-1B9D-F340-97EB-99AF87A9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5E221-9FAC-124A-A9C6-C023C0B3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22A6-03D8-B246-A390-7C2822A9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14B3-E601-B240-AF56-618FED8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0699-F43F-2641-89B7-CDA9A6C8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42AA-EEA6-ED46-A1B2-FB627150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26CD-60A4-0A43-BA66-01CAE47DB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F9D12-4434-3C42-9945-8A843EA8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3B62-52E8-6D44-AEB3-56724983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2937-FFA8-E143-8023-23268D30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03DE1-33F1-274E-9FFF-06D315D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25ED-B721-BF42-8378-2C05F7A0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160B-3C2D-C548-B862-00F4C7897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CB664-D3AB-0C42-9A14-CAA293E7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86AAA-13FE-DC4D-9349-93695BC7A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66354-BF07-FE4F-9049-BCA0B1697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B8FD-D13A-0140-B88C-F9934A19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02B87-1113-4E47-9A7C-B66D9615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9BB3D-888F-304B-936D-D13381B4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359C-ED8A-2645-ABA8-DD9F4BD1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4948F-ED61-8A46-8B0B-CE29810E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86AA-8A11-CF40-8A03-5FF9EAB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774B5-2818-FA43-B632-2B4DF4F0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44C49-DCB3-D246-869E-E02015ED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98C78-09E9-A24E-8036-F6713CFE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B6B9-A481-B044-8BFD-356C5442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4DFB-D670-654A-8F2A-C60D47F6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057E-4278-944D-AC9F-84136CBB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F0A85-2FBD-FA41-A63A-EF12462A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BC6F8-B336-CB4E-BEEC-703DBB2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9AC8-13D1-154C-ACA7-FBD89677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82E1C-D455-3F4A-A7FF-1CDE0633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38D-1FD4-8B43-966D-25B2C7C1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3F2CE-546C-B546-A706-666A022A3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6E4C-EA97-7D43-9AC0-FC5E8ECB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16A24-B53F-BA49-B07D-37FA877E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B6FE-3FF0-104A-9CD2-EAAD1CE7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0B462-62A2-3B48-8E80-DDFB7C7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41D06-7529-0B4C-BA22-975EC8D0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AE4F-EF07-5546-9632-FA468000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09FE-733F-D645-9188-9AECEFA3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DAAE-9B19-9C46-ABF4-D353F620F52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CCE8-53CA-C34E-94B6-8491D45FA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CB97-991B-D443-B85A-CE76AC27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E3B5-5F77-CB46-B618-E4F0B118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1544086-5935-6444-911B-8C96E056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74" y="307630"/>
            <a:ext cx="10769527" cy="29836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506122-94EB-604C-8D41-CB5F4AECC772}"/>
              </a:ext>
            </a:extLst>
          </p:cNvPr>
          <p:cNvSpPr/>
          <p:nvPr/>
        </p:nvSpPr>
        <p:spPr>
          <a:xfrm>
            <a:off x="1242010" y="2829607"/>
            <a:ext cx="8130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Bio-Inspired Computing for Miniaturization and Energy Efficiency (BICMEE 2020)</a:t>
            </a:r>
          </a:p>
          <a:p>
            <a:r>
              <a:rPr lang="en-US" dirty="0"/>
              <a:t>February 28, 2020</a:t>
            </a:r>
          </a:p>
          <a:p>
            <a:r>
              <a:rPr lang="en-US" dirty="0"/>
              <a:t>GWC 487</a:t>
            </a:r>
          </a:p>
        </p:txBody>
      </p:sp>
      <p:pic>
        <p:nvPicPr>
          <p:cNvPr id="10" name="Picture 9" descr="A picture containing blue, food, sitting, parked&#10;&#10;Description automatically generated">
            <a:extLst>
              <a:ext uri="{FF2B5EF4-FFF2-40B4-BE49-F238E27FC236}">
                <a16:creationId xmlns:a16="http://schemas.microsoft.com/office/drawing/2014/main" id="{A4DA9958-753E-0A47-8277-607D152C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666" y="2918452"/>
            <a:ext cx="1631256" cy="8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Pavlic</dc:creator>
  <cp:lastModifiedBy>Theodore Pavlic</cp:lastModifiedBy>
  <cp:revision>2</cp:revision>
  <dcterms:created xsi:type="dcterms:W3CDTF">2020-01-21T01:21:05Z</dcterms:created>
  <dcterms:modified xsi:type="dcterms:W3CDTF">2020-01-21T02:25:14Z</dcterms:modified>
</cp:coreProperties>
</file>