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4" r:id="rId9"/>
    <p:sldId id="263" r:id="rId10"/>
    <p:sldId id="265" r:id="rId11"/>
    <p:sldId id="25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A47D8-7F16-4942-9FCB-D0BBB7D238D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6A6CF-53D3-4F03-97A6-821D67EB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ASP index page that your are taken to when first starting the C# Web Application. The reports page gives links to reports available to the administrator using the ASP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reports page provides a link to the Longest campaigns, and the Largest Health Pools. This is helpful for the regular D&amp;D players because it provides information about the campaigns in one report, and it provides the health pools information to quickly check what characters are not needing healing.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login page on the ASP side allows the admin to add new users to the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you login you are provided the ability to logout from any of the Angular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 to login is removed from view on the menu Manage since the user is already logged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player ID is tied to the Login from the SQL side and passed through C# to Angular to use through </a:t>
            </a:r>
            <a:r>
              <a:rPr lang="en-US"/>
              <a:t>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6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players page we provide the form to create a new player, the options to delete, and edit a player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signed out, then the player list will show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click into the details of a player by selecting their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4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built the weapon page to allow for quick view of the various weapons added to the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logged in the ability to create a new weapon, edit a weapon or delete a weapon are easily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715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0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28F8-FC01-417D-9C99-9BF944C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Campaign Manager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98E-0E87-454B-B4F8-88E37878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/>
              <a:t>Contributors</a:t>
            </a:r>
          </a:p>
          <a:p>
            <a:pPr algn="ctr"/>
            <a:r>
              <a:rPr lang="en-US" sz="2000"/>
              <a:t>David Dornbrack</a:t>
            </a:r>
          </a:p>
          <a:p>
            <a:pPr algn="ctr"/>
            <a:r>
              <a:rPr lang="en-US" sz="2000"/>
              <a:t>Terrell R. Payne</a:t>
            </a:r>
          </a:p>
          <a:p>
            <a:pPr algn="ctr"/>
            <a:r>
              <a:rPr lang="en-US" sz="2000"/>
              <a:t>Zachary W. Janouskovec</a:t>
            </a:r>
          </a:p>
          <a:p>
            <a:pPr algn="ctr"/>
            <a:r>
              <a:rPr lang="en-US" sz="2000"/>
              <a:t>Ernest C. 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5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023-9578-47D4-AA71-D353269F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Weapon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46F95-7CD4-4098-9A93-662C94D5B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87054"/>
            <a:ext cx="4139511" cy="26838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C092B-0BFF-4901-81BA-DFA57316E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14" y="2087054"/>
            <a:ext cx="4968240" cy="1130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CEF59-E90E-472F-8A6D-9390F9157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614" y="3428999"/>
            <a:ext cx="4291812" cy="24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734-0CDD-4236-9998-74F48A32A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5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/>
              <a:t>Additional Stuff Added Not Taught in Class: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80C3-558E-43DA-B893-7760C59C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7426"/>
            <a:ext cx="9144000" cy="4088921"/>
          </a:xfrm>
        </p:spPr>
        <p:txBody>
          <a:bodyPr/>
          <a:lstStyle/>
          <a:p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EF Update method: </a:t>
            </a:r>
            <a:r>
              <a:rPr lang="en-US" sz="1400" dirty="0"/>
              <a:t> _</a:t>
            </a:r>
            <a:r>
              <a:rPr lang="en-US" sz="1400" dirty="0" err="1"/>
              <a:t>context.Entry</a:t>
            </a:r>
            <a:r>
              <a:rPr lang="en-US" sz="1400" dirty="0"/>
              <a:t>(</a:t>
            </a:r>
            <a:r>
              <a:rPr lang="en-US" sz="1400" dirty="0" err="1"/>
              <a:t>ObjectToUpdate</a:t>
            </a:r>
            <a:r>
              <a:rPr lang="en-US" sz="1400" dirty="0"/>
              <a:t>).</a:t>
            </a:r>
            <a:r>
              <a:rPr lang="en-US" sz="1400" dirty="0" err="1"/>
              <a:t>CurrentValues.SetValues</a:t>
            </a:r>
            <a:r>
              <a:rPr lang="en-US" sz="1400" dirty="0"/>
              <a:t>(</a:t>
            </a:r>
            <a:r>
              <a:rPr lang="en-US" sz="1400" dirty="0" err="1"/>
              <a:t>UpdatedObject</a:t>
            </a:r>
            <a:r>
              <a:rPr lang="en-US" sz="14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SQL: </a:t>
            </a:r>
            <a:r>
              <a:rPr lang="en-US" sz="1400" dirty="0" err="1"/>
              <a:t>PwdEncrypt</a:t>
            </a:r>
            <a:r>
              <a:rPr lang="en-US" sz="1400" dirty="0"/>
              <a:t>(), PWDCOMPARE()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602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914B-4C45-407F-995C-6EDA8A41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ASP Index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BF0A16-93AB-44B2-972E-C438781C9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671" y="2095500"/>
            <a:ext cx="6977132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0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B373-AC66-4F46-BE0D-DCA3E4EC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ASP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04178-45F9-4585-A31E-0FDB259C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6987" y="1723624"/>
            <a:ext cx="3004774" cy="20262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DB3DC-9D57-4236-89D0-02BF68EAD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87" y="1748422"/>
            <a:ext cx="5585402" cy="2055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CEC04-2D41-434C-8166-2FD11E3EB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853" y="4081676"/>
            <a:ext cx="5585402" cy="22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C50-8E58-439E-B568-E7519C8B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Login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3A508-5967-4655-A458-40926BECF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7847" y="2068068"/>
            <a:ext cx="3381020" cy="14249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E65D5-36F7-47FD-ACC4-544DF8E4F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13" y="2049793"/>
            <a:ext cx="2286248" cy="2401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321FC2-E200-475B-AE27-1B3E24BEA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847" y="3625155"/>
            <a:ext cx="3381020" cy="2125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E0328-6941-4419-A6F9-3AFECD7AB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825" y="2077110"/>
            <a:ext cx="1873830" cy="2844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522111-734E-4B63-8386-DF6D3171E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613" y="4515369"/>
            <a:ext cx="2984545" cy="19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42B8-7310-4EB4-AEC4-86651944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Angular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FBCBC-14B7-42F5-AF67-4D39A3597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336" y="2095500"/>
            <a:ext cx="7763803" cy="3695700"/>
          </a:xfrm>
        </p:spPr>
      </p:pic>
    </p:spTree>
    <p:extLst>
      <p:ext uri="{BB962C8B-B14F-4D97-AF65-F5344CB8AC3E}">
        <p14:creationId xmlns:p14="http://schemas.microsoft.com/office/powerpoint/2010/main" val="3713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4DD9-1483-4DDE-A3F7-C5300E2E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0D128-F8D9-40B8-9925-13BD4FFD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13" y="2025361"/>
            <a:ext cx="2657846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4631E2-A99C-4B77-99D2-E7922F41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13" y="2749686"/>
            <a:ext cx="2810267" cy="222916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05FFAB-AF53-4A81-B5F6-5076D991D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17708" y="2025361"/>
            <a:ext cx="3665832" cy="16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8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F367-F262-4C04-9E18-5380341D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Players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47C97-694C-40BB-B9B6-22501C79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8075" y="1778483"/>
            <a:ext cx="3868292" cy="2574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D1274-8796-47D5-9A17-E5666CE8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491" y="1778482"/>
            <a:ext cx="4151785" cy="2574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E4C00-0169-4EF8-B308-E40E7B4A7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506" y="3879380"/>
            <a:ext cx="2128845" cy="22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120C-2B7A-43B2-9967-7929E8CC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Character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14452-FDE5-4A9A-BEF8-ABD23CFAB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523" y="2141379"/>
            <a:ext cx="3400820" cy="2244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98692-7E14-42D8-8B43-D7DA72F4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99" y="2118733"/>
            <a:ext cx="4222178" cy="1672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644484-3BEB-491A-9F11-E17D830E5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71" y="3873823"/>
            <a:ext cx="3700208" cy="24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749-E984-4E32-A38F-EC26D3B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Campaign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C319B-6F35-43A0-9F1E-47A44DC54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1" y="1885611"/>
            <a:ext cx="3624843" cy="22972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61BF2-E273-42A2-B9CD-F6E9701A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10" y="1874190"/>
            <a:ext cx="3661490" cy="2297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6E320-0E6A-4947-8E2D-48A3D0373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38" y="4132557"/>
            <a:ext cx="2422008" cy="1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8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649</TotalTime>
  <Words>322</Words>
  <Application>Microsoft Office PowerPoint</Application>
  <PresentationFormat>Widescreen</PresentationFormat>
  <Paragraphs>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Campaign Manager</vt:lpstr>
      <vt:lpstr>ASP Index</vt:lpstr>
      <vt:lpstr>ASP Reports</vt:lpstr>
      <vt:lpstr>Login Management</vt:lpstr>
      <vt:lpstr>Angular index</vt:lpstr>
      <vt:lpstr>login</vt:lpstr>
      <vt:lpstr>Players page</vt:lpstr>
      <vt:lpstr>Character page</vt:lpstr>
      <vt:lpstr>Campaign page</vt:lpstr>
      <vt:lpstr>Weapon page</vt:lpstr>
      <vt:lpstr>Additional Stuff Added Not Taught in Class: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Stuff Added Not Taught in Class:</dc:title>
  <dc:creator>Ernest C King</dc:creator>
  <cp:lastModifiedBy>Ernest C King</cp:lastModifiedBy>
  <cp:revision>30</cp:revision>
  <dcterms:created xsi:type="dcterms:W3CDTF">2022-11-08T13:41:34Z</dcterms:created>
  <dcterms:modified xsi:type="dcterms:W3CDTF">2022-11-10T17:30:15Z</dcterms:modified>
</cp:coreProperties>
</file>