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48E6-FD5F-46FB-8710-66059125D71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6DA6-DCEC-44E2-8B8D-47729935C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4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48E6-FD5F-46FB-8710-66059125D71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6DA6-DCEC-44E2-8B8D-47729935C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7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48E6-FD5F-46FB-8710-66059125D71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6DA6-DCEC-44E2-8B8D-47729935C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2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48E6-FD5F-46FB-8710-66059125D71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6DA6-DCEC-44E2-8B8D-47729935C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6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48E6-FD5F-46FB-8710-66059125D71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6DA6-DCEC-44E2-8B8D-47729935C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48E6-FD5F-46FB-8710-66059125D71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6DA6-DCEC-44E2-8B8D-47729935C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2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48E6-FD5F-46FB-8710-66059125D71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6DA6-DCEC-44E2-8B8D-47729935C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0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48E6-FD5F-46FB-8710-66059125D71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6DA6-DCEC-44E2-8B8D-47729935C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1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48E6-FD5F-46FB-8710-66059125D71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6DA6-DCEC-44E2-8B8D-47729935C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3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48E6-FD5F-46FB-8710-66059125D71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6DA6-DCEC-44E2-8B8D-47729935C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2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48E6-FD5F-46FB-8710-66059125D71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6DA6-DCEC-44E2-8B8D-47729935C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6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D48E6-FD5F-46FB-8710-66059125D71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E6DA6-DCEC-44E2-8B8D-47729935C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5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11" y="354072"/>
            <a:ext cx="3666864" cy="5957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52754" y="3940233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800 mm/s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2252754" y="2878975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400 mm/s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2252754" y="1988713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200 mm/s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2252754" y="927455"/>
            <a:ext cx="766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100 mm/s</a:t>
            </a:r>
            <a:endParaRPr lang="en-US" sz="1100" dirty="0"/>
          </a:p>
        </p:txBody>
      </p:sp>
      <p:sp>
        <p:nvSpPr>
          <p:cNvPr id="9" name="TextBox 8"/>
          <p:cNvSpPr txBox="1"/>
          <p:nvPr/>
        </p:nvSpPr>
        <p:spPr>
          <a:xfrm>
            <a:off x="2951023" y="4201843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Toe -&gt; Heel 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2951022" y="3769237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Heel -&gt; Toe </a:t>
            </a:r>
            <a:endParaRPr lang="en-US" sz="1050" dirty="0"/>
          </a:p>
        </p:txBody>
      </p:sp>
      <p:sp>
        <p:nvSpPr>
          <p:cNvPr id="11" name="TextBox 10"/>
          <p:cNvSpPr txBox="1"/>
          <p:nvPr/>
        </p:nvSpPr>
        <p:spPr>
          <a:xfrm>
            <a:off x="2951022" y="3205826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Toe -&gt; Heel </a:t>
            </a:r>
            <a:endParaRPr lang="en-US" sz="1050" dirty="0"/>
          </a:p>
        </p:txBody>
      </p:sp>
      <p:sp>
        <p:nvSpPr>
          <p:cNvPr id="12" name="TextBox 11"/>
          <p:cNvSpPr txBox="1"/>
          <p:nvPr/>
        </p:nvSpPr>
        <p:spPr>
          <a:xfrm>
            <a:off x="2951021" y="2773220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Heel -&gt; Toe </a:t>
            </a:r>
            <a:endParaRPr lang="en-US" sz="1050" dirty="0"/>
          </a:p>
        </p:txBody>
      </p:sp>
      <p:sp>
        <p:nvSpPr>
          <p:cNvPr id="13" name="TextBox 12"/>
          <p:cNvSpPr txBox="1"/>
          <p:nvPr/>
        </p:nvSpPr>
        <p:spPr>
          <a:xfrm>
            <a:off x="2951021" y="2211529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Toe -&gt; Heel </a:t>
            </a:r>
            <a:endParaRPr lang="en-US" sz="1050" dirty="0"/>
          </a:p>
        </p:txBody>
      </p:sp>
      <p:sp>
        <p:nvSpPr>
          <p:cNvPr id="14" name="TextBox 13"/>
          <p:cNvSpPr txBox="1"/>
          <p:nvPr/>
        </p:nvSpPr>
        <p:spPr>
          <a:xfrm>
            <a:off x="2951020" y="1778923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Heel -&gt; Toe </a:t>
            </a:r>
            <a:endParaRPr lang="en-US" sz="1050" dirty="0"/>
          </a:p>
        </p:txBody>
      </p:sp>
      <p:sp>
        <p:nvSpPr>
          <p:cNvPr id="15" name="TextBox 14"/>
          <p:cNvSpPr txBox="1"/>
          <p:nvPr/>
        </p:nvSpPr>
        <p:spPr>
          <a:xfrm>
            <a:off x="2951020" y="1250959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Toe -&gt; Heel </a:t>
            </a:r>
            <a:endParaRPr 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2951019" y="818353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Heel -&gt; Toe 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2987225" y="5301895"/>
            <a:ext cx="1133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Firing Rate (Hz)</a:t>
            </a:r>
            <a:endParaRPr lang="en-US" sz="12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64429" y="354072"/>
            <a:ext cx="357447" cy="186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3064" y="207263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Neuron ID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4764013" y="6233719"/>
            <a:ext cx="2316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Time relative to stimulus onset (seconds)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1052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GLab-Teja-PC</dc:creator>
  <cp:lastModifiedBy>GLab-Teja-PC</cp:lastModifiedBy>
  <cp:revision>2</cp:revision>
  <dcterms:created xsi:type="dcterms:W3CDTF">2025-07-22T06:48:55Z</dcterms:created>
  <dcterms:modified xsi:type="dcterms:W3CDTF">2025-07-22T06:53:53Z</dcterms:modified>
</cp:coreProperties>
</file>