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FAF2-F372-C047-B926-341B0F183BEA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62FD-05A8-864A-8851-7F4E5C52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xplt_SB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77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H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25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L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39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69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U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8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3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SB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88" y="2540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DB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24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DB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56" y="2540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4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MB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03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MB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87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1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P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12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P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6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xplt_H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81" y="0"/>
            <a:ext cx="65786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7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Brennan</dc:creator>
  <cp:lastModifiedBy>Thomas Brennan</cp:lastModifiedBy>
  <cp:revision>2</cp:revision>
  <cp:lastPrinted>2013-10-23T19:07:20Z</cp:lastPrinted>
  <dcterms:created xsi:type="dcterms:W3CDTF">2013-10-23T19:03:20Z</dcterms:created>
  <dcterms:modified xsi:type="dcterms:W3CDTF">2013-10-23T19:09:17Z</dcterms:modified>
</cp:coreProperties>
</file>