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DD4B3-FED4-3E49-94E7-6AABD242D027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E097-44A2-F348-AA2E-23E9B6CF5F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Cardiac Output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21, 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vef_puls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6" y="136689"/>
            <a:ext cx="8959158" cy="67213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6" y="101142"/>
            <a:ext cx="8608085" cy="64579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vef_pulsep_mean_tt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96"/>
            <a:ext cx="9009892" cy="67593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vef_pulsep_sd_tt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8" y="231410"/>
            <a:ext cx="8456387" cy="6344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1" y="1051077"/>
            <a:ext cx="7912417" cy="41296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Macintosh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Cardiac Output Project</vt:lpstr>
      <vt:lpstr>Slide 2</vt:lpstr>
      <vt:lpstr>Slide 3</vt:lpstr>
      <vt:lpstr>Slide 4</vt:lpstr>
      <vt:lpstr>Slide 5</vt:lpstr>
      <vt:lpstr>Slide 6</vt:lpstr>
    </vt:vector>
  </TitlesOfParts>
  <Company>University of Oxford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Cardiac Output Project</dc:title>
  <dc:creator>Thomas Brennan</dc:creator>
  <cp:lastModifiedBy>Thomas Brennan</cp:lastModifiedBy>
  <cp:revision>2</cp:revision>
  <dcterms:created xsi:type="dcterms:W3CDTF">2013-10-21T19:49:18Z</dcterms:created>
  <dcterms:modified xsi:type="dcterms:W3CDTF">2013-10-21T20:15:31Z</dcterms:modified>
</cp:coreProperties>
</file>