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44DB2-F681-127D-7268-434375BB7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4BE8C5-610B-4D11-AAFC-A9FE61015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0F88A-F403-09AC-1291-BBC7F8EE4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82CC-C469-3040-A2F8-595DB8DCD800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42BB3-3677-F3CE-4CC5-D29986416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3AB14-81A0-6493-151D-FF048993D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5588-4818-DA4C-B9E9-A10C4B3AE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44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8A69D-9048-4526-B0D5-915A1258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BC0759-A5EA-ED37-FF1D-8A6E7CFA1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D5EE2-DA02-26FD-C904-A756ABE41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82CC-C469-3040-A2F8-595DB8DCD800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5BD2F-4B30-709D-BEB1-0811C3467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AEEF4-9C2A-4A9C-DF81-565F40B1A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5588-4818-DA4C-B9E9-A10C4B3AE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39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E75BCA-E7BF-58DA-A66B-63151516FD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2061B-6B9E-E1E1-A9EA-B763F6BCB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01E7D-DD4D-5DF0-5409-0B0865134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82CC-C469-3040-A2F8-595DB8DCD800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3E96B-84E3-2EA5-E92D-AC5B27AB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412E7-3B25-0B8B-507A-EEA9DFAEE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5588-4818-DA4C-B9E9-A10C4B3AE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68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1B2A5-BD5D-224D-5A96-72A143BE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EC07B-755D-AB3F-66B1-FF40771D0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5C124-7F31-92C8-2C3D-E15B227E4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82CC-C469-3040-A2F8-595DB8DCD800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D2018-3B40-FF0B-4804-2E4CC6B9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F961C-3666-5490-E99F-2ADC70D21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5588-4818-DA4C-B9E9-A10C4B3AE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2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D4E08-A183-E9A5-EC04-4B6F2CA9D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EEF08-1C8A-DD12-5217-E563103F3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61131-A092-3DE2-BD29-2EEBD5F5B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82CC-C469-3040-A2F8-595DB8DCD800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75340-F93D-D395-62D3-C456957A1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265B5-90A6-CAD7-3480-48C5B980A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5588-4818-DA4C-B9E9-A10C4B3AE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3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CFD89-79E1-F362-4438-EA4F567AA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02044-9215-9BB8-C6A1-88B59C7A5F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009628-6CC0-C47E-0001-05EE93946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1958B-7343-2333-43BC-4948A5839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82CC-C469-3040-A2F8-595DB8DCD800}" type="datetimeFigureOut">
              <a:rPr lang="en-US" smtClean="0"/>
              <a:t>4/19/22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89C83-B474-2719-95FD-4F3C9FFC6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6CE8F-41D5-B9BB-8106-B583286D5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5588-4818-DA4C-B9E9-A10C4B3AE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83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AB1B-627A-60D6-13B8-771F97DA8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0A966-7DE5-F4C0-47FC-84BBA5B44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B8AB2-3886-456F-73C5-CDD25F4E5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71F457-66AD-C43C-7F14-9B59C90D01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0142EF-BB79-59F3-2D3B-19134D6A98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E58B3-2F39-1166-579C-EBFDBC6B0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82CC-C469-3040-A2F8-595DB8DCD800}" type="datetimeFigureOut">
              <a:rPr lang="en-US" smtClean="0"/>
              <a:t>4/19/22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A59B01-8F6F-F00C-8A66-73AF659E7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65C364-DCE1-274D-E322-C874C981D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5588-4818-DA4C-B9E9-A10C4B3AE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86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6C53C-B38C-4DEF-5D57-3F7A5D97A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6DFB74-5CE1-6735-EB14-AC7DEB54A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82CC-C469-3040-A2F8-595DB8DCD800}" type="datetimeFigureOut">
              <a:rPr lang="en-US" smtClean="0"/>
              <a:t>4/19/22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47216C-6ED8-3416-2322-6E5901FF0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4DD8E5-1C15-F8F2-CC9D-FC8E9018A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5588-4818-DA4C-B9E9-A10C4B3AE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8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3CB457-CAE4-8437-261F-616726931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82CC-C469-3040-A2F8-595DB8DCD800}" type="datetimeFigureOut">
              <a:rPr lang="en-US" smtClean="0"/>
              <a:t>4/19/22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99A2C2-1A7B-8998-AC19-69B286679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95726-367D-227F-C830-FDAEB0B2B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5588-4818-DA4C-B9E9-A10C4B3AE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15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D7CC9-3A2C-0B83-3C89-D532440CC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313A7-FF92-4138-23D1-6807F73EC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29357-2B78-B972-58DF-661D4D1D6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6B9E3-CDD0-DECC-6489-A9912B687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82CC-C469-3040-A2F8-595DB8DCD800}" type="datetimeFigureOut">
              <a:rPr lang="en-US" smtClean="0"/>
              <a:t>4/19/22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21CD5-7852-E81F-7B8A-AA86B03A4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16382-793C-B9F7-7739-087F28180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5588-4818-DA4C-B9E9-A10C4B3AE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71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AAC0A-5B1B-89BB-0BD8-046A0A714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E94895-9701-24F7-C7B5-6F15DD57CA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5FA66-3EB9-045C-6A0C-1FAAF9813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3E7EF-A069-00B0-9359-274975662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82CC-C469-3040-A2F8-595DB8DCD800}" type="datetimeFigureOut">
              <a:rPr lang="en-US" smtClean="0"/>
              <a:t>4/19/22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CF3FD-F0A7-78E6-4942-E5C043A7F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B7859-EC24-D2DC-D385-4B5E7CDFE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5588-4818-DA4C-B9E9-A10C4B3AE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78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147BF-CC4A-F965-0C04-F01B6C347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80F09-8506-FD4E-D84A-533BAE6D7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3A8B7-4E8B-A82E-99B4-4BA0519A83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982CC-C469-3040-A2F8-595DB8DCD800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73D7E-D370-6890-6118-03681E6DD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4A940-6B23-97F8-A910-089F0C1BB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75588-4818-DA4C-B9E9-A10C4B3AE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7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E121AE-B990-FA43-D103-1D4C072D5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855047"/>
              </p:ext>
            </p:extLst>
          </p:nvPr>
        </p:nvGraphicFramePr>
        <p:xfrm>
          <a:off x="1528016" y="643467"/>
          <a:ext cx="9135969" cy="5571076"/>
        </p:xfrm>
        <a:graphic>
          <a:graphicData uri="http://schemas.openxmlformats.org/drawingml/2006/table">
            <a:tbl>
              <a:tblPr firstRow="1" firstCol="1" bandRow="1"/>
              <a:tblGrid>
                <a:gridCol w="4712146">
                  <a:extLst>
                    <a:ext uri="{9D8B030D-6E8A-4147-A177-3AD203B41FA5}">
                      <a16:colId xmlns:a16="http://schemas.microsoft.com/office/drawing/2014/main" val="3903800163"/>
                    </a:ext>
                  </a:extLst>
                </a:gridCol>
                <a:gridCol w="4423823">
                  <a:extLst>
                    <a:ext uri="{9D8B030D-6E8A-4147-A177-3AD203B41FA5}">
                      <a16:colId xmlns:a16="http://schemas.microsoft.com/office/drawing/2014/main" val="3713666600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D16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181" marR="119181" marT="1655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181" marR="119181" marT="1655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2553634"/>
                  </a:ext>
                </a:extLst>
              </a:tr>
              <a:tr h="397934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D50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181" marR="119181" marT="1655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181" marR="119181" marT="1655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682674"/>
                  </a:ext>
                </a:extLst>
              </a:tr>
              <a:tr h="397934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D84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181" marR="119181" marT="1655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181" marR="119181" marT="1655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4784683"/>
                  </a:ext>
                </a:extLst>
              </a:tr>
              <a:tr h="397934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DCBF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181" marR="119181" marT="1655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181" marR="119181" marT="1655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340635"/>
                  </a:ext>
                </a:extLst>
              </a:tr>
              <a:tr h="397934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Manning’s n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181" marR="119181" marT="1655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181" marR="119181" marT="1655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5139"/>
                  </a:ext>
                </a:extLst>
              </a:tr>
              <a:tr h="397934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Manning’s Q on day of field work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181" marR="119181" marT="1655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181" marR="119181" marT="1655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7794188"/>
                  </a:ext>
                </a:extLst>
              </a:tr>
              <a:tr h="397934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Manning’s Q at bankfull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181" marR="119181" marT="1655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181" marR="119181" marT="1655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4297472"/>
                  </a:ext>
                </a:extLst>
              </a:tr>
              <a:tr h="397934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Entrenchment ratio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181" marR="119181" marT="1655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181" marR="119181" marT="1655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2918817"/>
                  </a:ext>
                </a:extLst>
              </a:tr>
              <a:tr h="397934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Bankfull width to bankfull depth ratio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181" marR="119181" marT="1655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181" marR="119181" marT="1655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2407457"/>
                  </a:ext>
                </a:extLst>
              </a:tr>
              <a:tr h="397934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Sinuosity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181" marR="119181" marT="1655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181" marR="119181" marT="1655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289800"/>
                  </a:ext>
                </a:extLst>
              </a:tr>
              <a:tr h="397934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Slope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181" marR="119181" marT="1655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181" marR="119181" marT="1655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7037"/>
                  </a:ext>
                </a:extLst>
              </a:tr>
              <a:tr h="397934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Dominant channel material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181" marR="119181" marT="1655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181" marR="119181" marT="1655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307353"/>
                  </a:ext>
                </a:extLst>
              </a:tr>
              <a:tr h="397934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Rosgen classification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181" marR="119181" marT="1655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181" marR="119181" marT="1655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93570"/>
                  </a:ext>
                </a:extLst>
              </a:tr>
              <a:tr h="397934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LRBS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181" marR="119181" marT="1655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181" marR="119181" marT="1655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4667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2597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47</Words>
  <Application>Microsoft Macintosh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Covino,Tim</dc:creator>
  <cp:lastModifiedBy>Covino,Tim</cp:lastModifiedBy>
  <cp:revision>1</cp:revision>
  <cp:lastPrinted>2022-04-20T01:40:50Z</cp:lastPrinted>
  <dcterms:created xsi:type="dcterms:W3CDTF">2022-04-20T01:39:44Z</dcterms:created>
  <dcterms:modified xsi:type="dcterms:W3CDTF">2022-04-20T16:00:56Z</dcterms:modified>
</cp:coreProperties>
</file>