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09E3C-5174-450A-8F91-3C40A276B3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F86421-2708-4D05-818C-AD828D9EDC5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Калькулятор с вычислением базовых действий (сложение, вычитание, деление, умножение), возведением в степень и вычисление значений с учетом порядка действий (реализованы скобки)</a:t>
          </a:r>
          <a:endParaRPr lang="en-US"/>
        </a:p>
      </dgm:t>
    </dgm:pt>
    <dgm:pt modelId="{8EC857B1-E603-4352-9661-813F4D4B1DCB}" type="parTrans" cxnId="{46FBD5C5-6F1A-4310-B182-BD8C9557EFC7}">
      <dgm:prSet/>
      <dgm:spPr/>
      <dgm:t>
        <a:bodyPr/>
        <a:lstStyle/>
        <a:p>
          <a:endParaRPr lang="en-US"/>
        </a:p>
      </dgm:t>
    </dgm:pt>
    <dgm:pt modelId="{BCBDFF64-7B5F-412B-9080-60249B45849C}" type="sibTrans" cxnId="{46FBD5C5-6F1A-4310-B182-BD8C9557EFC7}">
      <dgm:prSet/>
      <dgm:spPr/>
      <dgm:t>
        <a:bodyPr/>
        <a:lstStyle/>
        <a:p>
          <a:endParaRPr lang="en-US"/>
        </a:p>
      </dgm:t>
    </dgm:pt>
    <dgm:pt modelId="{E62E05A5-5AC8-4E3A-993B-A10C838FB36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Конвертер основных единиц измерения </a:t>
          </a:r>
          <a:endParaRPr lang="en-US"/>
        </a:p>
      </dgm:t>
    </dgm:pt>
    <dgm:pt modelId="{D3EE2A97-2F31-4B65-8B30-C71D8D65BA31}" type="parTrans" cxnId="{C8F65143-F552-4AD6-909F-FACFFDA5B5E0}">
      <dgm:prSet/>
      <dgm:spPr/>
      <dgm:t>
        <a:bodyPr/>
        <a:lstStyle/>
        <a:p>
          <a:endParaRPr lang="en-US"/>
        </a:p>
      </dgm:t>
    </dgm:pt>
    <dgm:pt modelId="{01805991-71B1-4F06-89A7-DEBE82B50BF3}" type="sibTrans" cxnId="{C8F65143-F552-4AD6-909F-FACFFDA5B5E0}">
      <dgm:prSet/>
      <dgm:spPr/>
      <dgm:t>
        <a:bodyPr/>
        <a:lstStyle/>
        <a:p>
          <a:endParaRPr lang="en-US"/>
        </a:p>
      </dgm:t>
    </dgm:pt>
    <dgm:pt modelId="{5187D8F0-2F27-451D-9E03-9ACE50B65FA4}" type="pres">
      <dgm:prSet presAssocID="{BCE09E3C-5174-450A-8F91-3C40A276B31B}" presName="root" presStyleCnt="0">
        <dgm:presLayoutVars>
          <dgm:dir/>
          <dgm:resizeHandles val="exact"/>
        </dgm:presLayoutVars>
      </dgm:prSet>
      <dgm:spPr/>
    </dgm:pt>
    <dgm:pt modelId="{9D256558-CC76-40E4-868C-8348CA597F6D}" type="pres">
      <dgm:prSet presAssocID="{9EF86421-2708-4D05-818C-AD828D9EDC53}" presName="compNode" presStyleCnt="0"/>
      <dgm:spPr/>
    </dgm:pt>
    <dgm:pt modelId="{2472AD55-66AB-4509-9151-E24193F3DE7B}" type="pres">
      <dgm:prSet presAssocID="{9EF86421-2708-4D05-818C-AD828D9EDC53}" presName="bgRect" presStyleLbl="bgShp" presStyleIdx="0" presStyleCnt="2"/>
      <dgm:spPr/>
    </dgm:pt>
    <dgm:pt modelId="{630F01A8-1CF1-4C1E-9A23-68603097FD0C}" type="pres">
      <dgm:prSet presAssocID="{9EF86421-2708-4D05-818C-AD828D9EDC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C3C2D7C4-D9E5-477A-82F3-3851C1C8D188}" type="pres">
      <dgm:prSet presAssocID="{9EF86421-2708-4D05-818C-AD828D9EDC53}" presName="spaceRect" presStyleCnt="0"/>
      <dgm:spPr/>
    </dgm:pt>
    <dgm:pt modelId="{78EBE7A4-640D-44E2-9988-2CC990072BC7}" type="pres">
      <dgm:prSet presAssocID="{9EF86421-2708-4D05-818C-AD828D9EDC53}" presName="parTx" presStyleLbl="revTx" presStyleIdx="0" presStyleCnt="2">
        <dgm:presLayoutVars>
          <dgm:chMax val="0"/>
          <dgm:chPref val="0"/>
        </dgm:presLayoutVars>
      </dgm:prSet>
      <dgm:spPr/>
    </dgm:pt>
    <dgm:pt modelId="{D18FB181-EC5A-42FE-A3FA-5DEBCE12B0AD}" type="pres">
      <dgm:prSet presAssocID="{BCBDFF64-7B5F-412B-9080-60249B45849C}" presName="sibTrans" presStyleCnt="0"/>
      <dgm:spPr/>
    </dgm:pt>
    <dgm:pt modelId="{293D8887-AD59-4DE9-A15E-251E8FB83D9D}" type="pres">
      <dgm:prSet presAssocID="{E62E05A5-5AC8-4E3A-993B-A10C838FB361}" presName="compNode" presStyleCnt="0"/>
      <dgm:spPr/>
    </dgm:pt>
    <dgm:pt modelId="{ED1C56D2-6E5A-4BBA-89A5-7781A2A167BD}" type="pres">
      <dgm:prSet presAssocID="{E62E05A5-5AC8-4E3A-993B-A10C838FB361}" presName="bgRect" presStyleLbl="bgShp" presStyleIdx="1" presStyleCnt="2"/>
      <dgm:spPr/>
    </dgm:pt>
    <dgm:pt modelId="{CD9568A8-B2D8-4C9B-A5B8-DA942182F1BA}" type="pres">
      <dgm:prSet presAssocID="{E62E05A5-5AC8-4E3A-993B-A10C838FB3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Линейка"/>
        </a:ext>
      </dgm:extLst>
    </dgm:pt>
    <dgm:pt modelId="{F2CA80A4-A954-4680-B6C3-AA8BDF3E5012}" type="pres">
      <dgm:prSet presAssocID="{E62E05A5-5AC8-4E3A-993B-A10C838FB361}" presName="spaceRect" presStyleCnt="0"/>
      <dgm:spPr/>
    </dgm:pt>
    <dgm:pt modelId="{51E5919F-533A-4D76-8859-C18DF553689A}" type="pres">
      <dgm:prSet presAssocID="{E62E05A5-5AC8-4E3A-993B-A10C838FB3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160A1B-9A7F-489C-9E84-32FEB6E09E93}" type="presOf" srcId="{9EF86421-2708-4D05-818C-AD828D9EDC53}" destId="{78EBE7A4-640D-44E2-9988-2CC990072BC7}" srcOrd="0" destOrd="0" presId="urn:microsoft.com/office/officeart/2018/2/layout/IconVerticalSolidList"/>
    <dgm:cxn modelId="{9918E32C-13F3-49A9-A859-177579DA1458}" type="presOf" srcId="{E62E05A5-5AC8-4E3A-993B-A10C838FB361}" destId="{51E5919F-533A-4D76-8859-C18DF553689A}" srcOrd="0" destOrd="0" presId="urn:microsoft.com/office/officeart/2018/2/layout/IconVerticalSolidList"/>
    <dgm:cxn modelId="{84710642-8F65-432F-83A1-49A58F361E4B}" type="presOf" srcId="{BCE09E3C-5174-450A-8F91-3C40A276B31B}" destId="{5187D8F0-2F27-451D-9E03-9ACE50B65FA4}" srcOrd="0" destOrd="0" presId="urn:microsoft.com/office/officeart/2018/2/layout/IconVerticalSolidList"/>
    <dgm:cxn modelId="{C8F65143-F552-4AD6-909F-FACFFDA5B5E0}" srcId="{BCE09E3C-5174-450A-8F91-3C40A276B31B}" destId="{E62E05A5-5AC8-4E3A-993B-A10C838FB361}" srcOrd="1" destOrd="0" parTransId="{D3EE2A97-2F31-4B65-8B30-C71D8D65BA31}" sibTransId="{01805991-71B1-4F06-89A7-DEBE82B50BF3}"/>
    <dgm:cxn modelId="{46FBD5C5-6F1A-4310-B182-BD8C9557EFC7}" srcId="{BCE09E3C-5174-450A-8F91-3C40A276B31B}" destId="{9EF86421-2708-4D05-818C-AD828D9EDC53}" srcOrd="0" destOrd="0" parTransId="{8EC857B1-E603-4352-9661-813F4D4B1DCB}" sibTransId="{BCBDFF64-7B5F-412B-9080-60249B45849C}"/>
    <dgm:cxn modelId="{41D774B5-DFAD-46BD-A385-90AEEA09242B}" type="presParOf" srcId="{5187D8F0-2F27-451D-9E03-9ACE50B65FA4}" destId="{9D256558-CC76-40E4-868C-8348CA597F6D}" srcOrd="0" destOrd="0" presId="urn:microsoft.com/office/officeart/2018/2/layout/IconVerticalSolidList"/>
    <dgm:cxn modelId="{61F77340-D7CE-4E2D-A599-307BE4CA614A}" type="presParOf" srcId="{9D256558-CC76-40E4-868C-8348CA597F6D}" destId="{2472AD55-66AB-4509-9151-E24193F3DE7B}" srcOrd="0" destOrd="0" presId="urn:microsoft.com/office/officeart/2018/2/layout/IconVerticalSolidList"/>
    <dgm:cxn modelId="{01927900-1836-4C27-8EA7-138ECAFC0501}" type="presParOf" srcId="{9D256558-CC76-40E4-868C-8348CA597F6D}" destId="{630F01A8-1CF1-4C1E-9A23-68603097FD0C}" srcOrd="1" destOrd="0" presId="urn:microsoft.com/office/officeart/2018/2/layout/IconVerticalSolidList"/>
    <dgm:cxn modelId="{2B6840BC-E76A-45D5-816F-BFDE56F2EF08}" type="presParOf" srcId="{9D256558-CC76-40E4-868C-8348CA597F6D}" destId="{C3C2D7C4-D9E5-477A-82F3-3851C1C8D188}" srcOrd="2" destOrd="0" presId="urn:microsoft.com/office/officeart/2018/2/layout/IconVerticalSolidList"/>
    <dgm:cxn modelId="{D1457FDD-E2AE-4B68-A8DA-4FF090D156E5}" type="presParOf" srcId="{9D256558-CC76-40E4-868C-8348CA597F6D}" destId="{78EBE7A4-640D-44E2-9988-2CC990072BC7}" srcOrd="3" destOrd="0" presId="urn:microsoft.com/office/officeart/2018/2/layout/IconVerticalSolidList"/>
    <dgm:cxn modelId="{E6F7DE66-4C0C-423A-A7B1-B6F39A34A97E}" type="presParOf" srcId="{5187D8F0-2F27-451D-9E03-9ACE50B65FA4}" destId="{D18FB181-EC5A-42FE-A3FA-5DEBCE12B0AD}" srcOrd="1" destOrd="0" presId="urn:microsoft.com/office/officeart/2018/2/layout/IconVerticalSolidList"/>
    <dgm:cxn modelId="{7A4156AE-0328-48D0-AE9B-B624DA0DCA40}" type="presParOf" srcId="{5187D8F0-2F27-451D-9E03-9ACE50B65FA4}" destId="{293D8887-AD59-4DE9-A15E-251E8FB83D9D}" srcOrd="2" destOrd="0" presId="urn:microsoft.com/office/officeart/2018/2/layout/IconVerticalSolidList"/>
    <dgm:cxn modelId="{8D550064-E4D3-48C2-8AB2-733AF5E9C5B2}" type="presParOf" srcId="{293D8887-AD59-4DE9-A15E-251E8FB83D9D}" destId="{ED1C56D2-6E5A-4BBA-89A5-7781A2A167BD}" srcOrd="0" destOrd="0" presId="urn:microsoft.com/office/officeart/2018/2/layout/IconVerticalSolidList"/>
    <dgm:cxn modelId="{D20495A5-05F2-49C4-B6DE-AF552C7EED03}" type="presParOf" srcId="{293D8887-AD59-4DE9-A15E-251E8FB83D9D}" destId="{CD9568A8-B2D8-4C9B-A5B8-DA942182F1BA}" srcOrd="1" destOrd="0" presId="urn:microsoft.com/office/officeart/2018/2/layout/IconVerticalSolidList"/>
    <dgm:cxn modelId="{CD1C94D5-8538-40B0-8DFB-2475685E6E58}" type="presParOf" srcId="{293D8887-AD59-4DE9-A15E-251E8FB83D9D}" destId="{F2CA80A4-A954-4680-B6C3-AA8BDF3E5012}" srcOrd="2" destOrd="0" presId="urn:microsoft.com/office/officeart/2018/2/layout/IconVerticalSolidList"/>
    <dgm:cxn modelId="{E06C66DC-0C8E-4F1F-8DF4-C9BD188097D1}" type="presParOf" srcId="{293D8887-AD59-4DE9-A15E-251E8FB83D9D}" destId="{51E5919F-533A-4D76-8859-C18DF55368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DE0F4C-8796-4EA8-B231-4DAA332D4A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490A03-5F47-4134-9384-1877CEE346BB}">
      <dgm:prSet/>
      <dgm:spPr/>
      <dgm:t>
        <a:bodyPr/>
        <a:lstStyle/>
        <a:p>
          <a:r>
            <a:rPr lang="ru-RU"/>
            <a:t>ООП (функции, классы)</a:t>
          </a:r>
          <a:endParaRPr lang="en-US"/>
        </a:p>
      </dgm:t>
    </dgm:pt>
    <dgm:pt modelId="{606A18B9-64B5-4424-AFEC-833BE4C38B7C}" type="parTrans" cxnId="{FAB4A9F1-9D65-40F7-BED5-54399EF4366C}">
      <dgm:prSet/>
      <dgm:spPr/>
      <dgm:t>
        <a:bodyPr/>
        <a:lstStyle/>
        <a:p>
          <a:endParaRPr lang="en-US"/>
        </a:p>
      </dgm:t>
    </dgm:pt>
    <dgm:pt modelId="{CFBEAAC7-F9E7-4FF9-B5EA-B76F3C8B267F}" type="sibTrans" cxnId="{FAB4A9F1-9D65-40F7-BED5-54399EF4366C}">
      <dgm:prSet/>
      <dgm:spPr/>
      <dgm:t>
        <a:bodyPr/>
        <a:lstStyle/>
        <a:p>
          <a:endParaRPr lang="en-US"/>
        </a:p>
      </dgm:t>
    </dgm:pt>
    <dgm:pt modelId="{9D76E15B-D984-4454-AE23-B29996900379}">
      <dgm:prSet/>
      <dgm:spPr/>
      <dgm:t>
        <a:bodyPr/>
        <a:lstStyle/>
        <a:p>
          <a:r>
            <a:rPr lang="ru-RU"/>
            <a:t>Базовые функции </a:t>
          </a:r>
          <a:r>
            <a:rPr lang="en-US"/>
            <a:t>Python</a:t>
          </a:r>
        </a:p>
      </dgm:t>
    </dgm:pt>
    <dgm:pt modelId="{53EA296D-059A-4AA4-BCD8-F7A846CBB3FF}" type="parTrans" cxnId="{8B8A7901-E41E-4044-BE10-AB666AF30D70}">
      <dgm:prSet/>
      <dgm:spPr/>
      <dgm:t>
        <a:bodyPr/>
        <a:lstStyle/>
        <a:p>
          <a:endParaRPr lang="en-US"/>
        </a:p>
      </dgm:t>
    </dgm:pt>
    <dgm:pt modelId="{D1A5DB8A-5AC0-4569-BAD5-0BE5428617D6}" type="sibTrans" cxnId="{8B8A7901-E41E-4044-BE10-AB666AF30D70}">
      <dgm:prSet/>
      <dgm:spPr/>
      <dgm:t>
        <a:bodyPr/>
        <a:lstStyle/>
        <a:p>
          <a:endParaRPr lang="en-US"/>
        </a:p>
      </dgm:t>
    </dgm:pt>
    <dgm:pt modelId="{CA7E4359-F915-40BC-8E9C-CCABCDC4CFB0}">
      <dgm:prSet/>
      <dgm:spPr/>
      <dgm:t>
        <a:bodyPr/>
        <a:lstStyle/>
        <a:p>
          <a:r>
            <a:rPr lang="en-US"/>
            <a:t>PyQT</a:t>
          </a:r>
          <a:r>
            <a:rPr lang="ru-RU"/>
            <a:t> (для графического интерфейса)</a:t>
          </a:r>
          <a:endParaRPr lang="en-US"/>
        </a:p>
      </dgm:t>
    </dgm:pt>
    <dgm:pt modelId="{2D8632B4-AB66-472F-8E10-7B344572853A}" type="parTrans" cxnId="{7DC0CCE6-F78F-4800-ABD7-A8F53311F9B1}">
      <dgm:prSet/>
      <dgm:spPr/>
      <dgm:t>
        <a:bodyPr/>
        <a:lstStyle/>
        <a:p>
          <a:endParaRPr lang="en-US"/>
        </a:p>
      </dgm:t>
    </dgm:pt>
    <dgm:pt modelId="{5C6118DC-B91B-43F1-830A-69A2BA80B648}" type="sibTrans" cxnId="{7DC0CCE6-F78F-4800-ABD7-A8F53311F9B1}">
      <dgm:prSet/>
      <dgm:spPr/>
      <dgm:t>
        <a:bodyPr/>
        <a:lstStyle/>
        <a:p>
          <a:endParaRPr lang="en-US"/>
        </a:p>
      </dgm:t>
    </dgm:pt>
    <dgm:pt modelId="{C591F80E-B43A-4B3D-B67E-ACE4AE821EDD}" type="pres">
      <dgm:prSet presAssocID="{C6DE0F4C-8796-4EA8-B231-4DAA332D4A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385D5B-8C67-473E-9997-00FA90BECB99}" type="pres">
      <dgm:prSet presAssocID="{92490A03-5F47-4134-9384-1877CEE346BB}" presName="hierRoot1" presStyleCnt="0"/>
      <dgm:spPr/>
    </dgm:pt>
    <dgm:pt modelId="{2C729DFC-E9E7-4FDD-AE16-AF21991E664C}" type="pres">
      <dgm:prSet presAssocID="{92490A03-5F47-4134-9384-1877CEE346BB}" presName="composite" presStyleCnt="0"/>
      <dgm:spPr/>
    </dgm:pt>
    <dgm:pt modelId="{5E5043E8-A916-4B1B-93FA-8B8139356B0D}" type="pres">
      <dgm:prSet presAssocID="{92490A03-5F47-4134-9384-1877CEE346BB}" presName="background" presStyleLbl="node0" presStyleIdx="0" presStyleCnt="3"/>
      <dgm:spPr/>
    </dgm:pt>
    <dgm:pt modelId="{A7ADA866-1F71-4A37-B4C6-F46F8B10E0E4}" type="pres">
      <dgm:prSet presAssocID="{92490A03-5F47-4134-9384-1877CEE346BB}" presName="text" presStyleLbl="fgAcc0" presStyleIdx="0" presStyleCnt="3">
        <dgm:presLayoutVars>
          <dgm:chPref val="3"/>
        </dgm:presLayoutVars>
      </dgm:prSet>
      <dgm:spPr/>
    </dgm:pt>
    <dgm:pt modelId="{1A7856BD-E6A8-4DE0-A648-F931C3255043}" type="pres">
      <dgm:prSet presAssocID="{92490A03-5F47-4134-9384-1877CEE346BB}" presName="hierChild2" presStyleCnt="0"/>
      <dgm:spPr/>
    </dgm:pt>
    <dgm:pt modelId="{F2D3949E-D458-4D00-B11D-8863C794A732}" type="pres">
      <dgm:prSet presAssocID="{9D76E15B-D984-4454-AE23-B29996900379}" presName="hierRoot1" presStyleCnt="0"/>
      <dgm:spPr/>
    </dgm:pt>
    <dgm:pt modelId="{4A37A5A6-D722-4321-875F-2C42D1E4E9D2}" type="pres">
      <dgm:prSet presAssocID="{9D76E15B-D984-4454-AE23-B29996900379}" presName="composite" presStyleCnt="0"/>
      <dgm:spPr/>
    </dgm:pt>
    <dgm:pt modelId="{395E3D1C-3F48-4B21-9EDF-452A2E7AAEE0}" type="pres">
      <dgm:prSet presAssocID="{9D76E15B-D984-4454-AE23-B29996900379}" presName="background" presStyleLbl="node0" presStyleIdx="1" presStyleCnt="3"/>
      <dgm:spPr/>
    </dgm:pt>
    <dgm:pt modelId="{9DC2A34C-3781-41F5-A7E6-B0F87C98B21B}" type="pres">
      <dgm:prSet presAssocID="{9D76E15B-D984-4454-AE23-B29996900379}" presName="text" presStyleLbl="fgAcc0" presStyleIdx="1" presStyleCnt="3">
        <dgm:presLayoutVars>
          <dgm:chPref val="3"/>
        </dgm:presLayoutVars>
      </dgm:prSet>
      <dgm:spPr/>
    </dgm:pt>
    <dgm:pt modelId="{13065C76-6EF7-4BE4-8FA2-5CCB6386D14D}" type="pres">
      <dgm:prSet presAssocID="{9D76E15B-D984-4454-AE23-B29996900379}" presName="hierChild2" presStyleCnt="0"/>
      <dgm:spPr/>
    </dgm:pt>
    <dgm:pt modelId="{B99C1C04-CB77-49DF-8B19-828309371591}" type="pres">
      <dgm:prSet presAssocID="{CA7E4359-F915-40BC-8E9C-CCABCDC4CFB0}" presName="hierRoot1" presStyleCnt="0"/>
      <dgm:spPr/>
    </dgm:pt>
    <dgm:pt modelId="{BD633CA8-4F3D-44B8-AACE-F6F54190C76F}" type="pres">
      <dgm:prSet presAssocID="{CA7E4359-F915-40BC-8E9C-CCABCDC4CFB0}" presName="composite" presStyleCnt="0"/>
      <dgm:spPr/>
    </dgm:pt>
    <dgm:pt modelId="{960FF976-DF7C-4B4C-8A13-FBC7E37778D9}" type="pres">
      <dgm:prSet presAssocID="{CA7E4359-F915-40BC-8E9C-CCABCDC4CFB0}" presName="background" presStyleLbl="node0" presStyleIdx="2" presStyleCnt="3"/>
      <dgm:spPr/>
    </dgm:pt>
    <dgm:pt modelId="{71AFF6F0-2A2D-41CD-B138-5736C9BB27B7}" type="pres">
      <dgm:prSet presAssocID="{CA7E4359-F915-40BC-8E9C-CCABCDC4CFB0}" presName="text" presStyleLbl="fgAcc0" presStyleIdx="2" presStyleCnt="3">
        <dgm:presLayoutVars>
          <dgm:chPref val="3"/>
        </dgm:presLayoutVars>
      </dgm:prSet>
      <dgm:spPr/>
    </dgm:pt>
    <dgm:pt modelId="{820F93EF-CD0F-4716-8A10-2ABBEA4602CE}" type="pres">
      <dgm:prSet presAssocID="{CA7E4359-F915-40BC-8E9C-CCABCDC4CFB0}" presName="hierChild2" presStyleCnt="0"/>
      <dgm:spPr/>
    </dgm:pt>
  </dgm:ptLst>
  <dgm:cxnLst>
    <dgm:cxn modelId="{8B8A7901-E41E-4044-BE10-AB666AF30D70}" srcId="{C6DE0F4C-8796-4EA8-B231-4DAA332D4AEC}" destId="{9D76E15B-D984-4454-AE23-B29996900379}" srcOrd="1" destOrd="0" parTransId="{53EA296D-059A-4AA4-BCD8-F7A846CBB3FF}" sibTransId="{D1A5DB8A-5AC0-4569-BAD5-0BE5428617D6}"/>
    <dgm:cxn modelId="{D1BD2745-2B46-408D-8A22-E67D3C8B4EFF}" type="presOf" srcId="{9D76E15B-D984-4454-AE23-B29996900379}" destId="{9DC2A34C-3781-41F5-A7E6-B0F87C98B21B}" srcOrd="0" destOrd="0" presId="urn:microsoft.com/office/officeart/2005/8/layout/hierarchy1"/>
    <dgm:cxn modelId="{B515D765-B178-4FB3-A5DC-0A13D362D425}" type="presOf" srcId="{C6DE0F4C-8796-4EA8-B231-4DAA332D4AEC}" destId="{C591F80E-B43A-4B3D-B67E-ACE4AE821EDD}" srcOrd="0" destOrd="0" presId="urn:microsoft.com/office/officeart/2005/8/layout/hierarchy1"/>
    <dgm:cxn modelId="{2C9E287E-FF0A-4BAE-B1A3-C12A3EEB60EA}" type="presOf" srcId="{92490A03-5F47-4134-9384-1877CEE346BB}" destId="{A7ADA866-1F71-4A37-B4C6-F46F8B10E0E4}" srcOrd="0" destOrd="0" presId="urn:microsoft.com/office/officeart/2005/8/layout/hierarchy1"/>
    <dgm:cxn modelId="{2B69B2DA-9281-4FC9-BBA3-E1C54C3ECA97}" type="presOf" srcId="{CA7E4359-F915-40BC-8E9C-CCABCDC4CFB0}" destId="{71AFF6F0-2A2D-41CD-B138-5736C9BB27B7}" srcOrd="0" destOrd="0" presId="urn:microsoft.com/office/officeart/2005/8/layout/hierarchy1"/>
    <dgm:cxn modelId="{7DC0CCE6-F78F-4800-ABD7-A8F53311F9B1}" srcId="{C6DE0F4C-8796-4EA8-B231-4DAA332D4AEC}" destId="{CA7E4359-F915-40BC-8E9C-CCABCDC4CFB0}" srcOrd="2" destOrd="0" parTransId="{2D8632B4-AB66-472F-8E10-7B344572853A}" sibTransId="{5C6118DC-B91B-43F1-830A-69A2BA80B648}"/>
    <dgm:cxn modelId="{FAB4A9F1-9D65-40F7-BED5-54399EF4366C}" srcId="{C6DE0F4C-8796-4EA8-B231-4DAA332D4AEC}" destId="{92490A03-5F47-4134-9384-1877CEE346BB}" srcOrd="0" destOrd="0" parTransId="{606A18B9-64B5-4424-AFEC-833BE4C38B7C}" sibTransId="{CFBEAAC7-F9E7-4FF9-B5EA-B76F3C8B267F}"/>
    <dgm:cxn modelId="{3F0F0A71-875D-4956-BE7C-38DC5F49D91B}" type="presParOf" srcId="{C591F80E-B43A-4B3D-B67E-ACE4AE821EDD}" destId="{B4385D5B-8C67-473E-9997-00FA90BECB99}" srcOrd="0" destOrd="0" presId="urn:microsoft.com/office/officeart/2005/8/layout/hierarchy1"/>
    <dgm:cxn modelId="{791DC046-4390-40B2-829B-9814DB862174}" type="presParOf" srcId="{B4385D5B-8C67-473E-9997-00FA90BECB99}" destId="{2C729DFC-E9E7-4FDD-AE16-AF21991E664C}" srcOrd="0" destOrd="0" presId="urn:microsoft.com/office/officeart/2005/8/layout/hierarchy1"/>
    <dgm:cxn modelId="{3A998B7F-1668-4EC1-B674-D14FD508A1EC}" type="presParOf" srcId="{2C729DFC-E9E7-4FDD-AE16-AF21991E664C}" destId="{5E5043E8-A916-4B1B-93FA-8B8139356B0D}" srcOrd="0" destOrd="0" presId="urn:microsoft.com/office/officeart/2005/8/layout/hierarchy1"/>
    <dgm:cxn modelId="{7AB70C2E-16DE-4302-8893-23B8DC67E07A}" type="presParOf" srcId="{2C729DFC-E9E7-4FDD-AE16-AF21991E664C}" destId="{A7ADA866-1F71-4A37-B4C6-F46F8B10E0E4}" srcOrd="1" destOrd="0" presId="urn:microsoft.com/office/officeart/2005/8/layout/hierarchy1"/>
    <dgm:cxn modelId="{AFC2144D-C920-4BE0-B0C4-A6C5C3A4B20C}" type="presParOf" srcId="{B4385D5B-8C67-473E-9997-00FA90BECB99}" destId="{1A7856BD-E6A8-4DE0-A648-F931C3255043}" srcOrd="1" destOrd="0" presId="urn:microsoft.com/office/officeart/2005/8/layout/hierarchy1"/>
    <dgm:cxn modelId="{21073F83-4D22-4F3E-B174-B75CFD5A29FA}" type="presParOf" srcId="{C591F80E-B43A-4B3D-B67E-ACE4AE821EDD}" destId="{F2D3949E-D458-4D00-B11D-8863C794A732}" srcOrd="1" destOrd="0" presId="urn:microsoft.com/office/officeart/2005/8/layout/hierarchy1"/>
    <dgm:cxn modelId="{54184F9B-BDAD-42B1-91AB-42E14E7531FD}" type="presParOf" srcId="{F2D3949E-D458-4D00-B11D-8863C794A732}" destId="{4A37A5A6-D722-4321-875F-2C42D1E4E9D2}" srcOrd="0" destOrd="0" presId="urn:microsoft.com/office/officeart/2005/8/layout/hierarchy1"/>
    <dgm:cxn modelId="{7164C249-C7E4-4A8B-B15C-C99E44CA139F}" type="presParOf" srcId="{4A37A5A6-D722-4321-875F-2C42D1E4E9D2}" destId="{395E3D1C-3F48-4B21-9EDF-452A2E7AAEE0}" srcOrd="0" destOrd="0" presId="urn:microsoft.com/office/officeart/2005/8/layout/hierarchy1"/>
    <dgm:cxn modelId="{89D9BCEC-34B4-4DFE-BE3A-B59AE5F91AEB}" type="presParOf" srcId="{4A37A5A6-D722-4321-875F-2C42D1E4E9D2}" destId="{9DC2A34C-3781-41F5-A7E6-B0F87C98B21B}" srcOrd="1" destOrd="0" presId="urn:microsoft.com/office/officeart/2005/8/layout/hierarchy1"/>
    <dgm:cxn modelId="{8D5F749E-FA65-4000-8395-E3ABDBEDE59F}" type="presParOf" srcId="{F2D3949E-D458-4D00-B11D-8863C794A732}" destId="{13065C76-6EF7-4BE4-8FA2-5CCB6386D14D}" srcOrd="1" destOrd="0" presId="urn:microsoft.com/office/officeart/2005/8/layout/hierarchy1"/>
    <dgm:cxn modelId="{646803AF-00A8-4F14-901B-19D914FA658F}" type="presParOf" srcId="{C591F80E-B43A-4B3D-B67E-ACE4AE821EDD}" destId="{B99C1C04-CB77-49DF-8B19-828309371591}" srcOrd="2" destOrd="0" presId="urn:microsoft.com/office/officeart/2005/8/layout/hierarchy1"/>
    <dgm:cxn modelId="{F3F8D68A-230F-4FC6-9737-8E322708B42A}" type="presParOf" srcId="{B99C1C04-CB77-49DF-8B19-828309371591}" destId="{BD633CA8-4F3D-44B8-AACE-F6F54190C76F}" srcOrd="0" destOrd="0" presId="urn:microsoft.com/office/officeart/2005/8/layout/hierarchy1"/>
    <dgm:cxn modelId="{D7543B0A-CCAD-4D01-9B4F-9B235F0AC559}" type="presParOf" srcId="{BD633CA8-4F3D-44B8-AACE-F6F54190C76F}" destId="{960FF976-DF7C-4B4C-8A13-FBC7E37778D9}" srcOrd="0" destOrd="0" presId="urn:microsoft.com/office/officeart/2005/8/layout/hierarchy1"/>
    <dgm:cxn modelId="{ABF04AEB-0F4F-4493-B1CA-9199E9EB09AC}" type="presParOf" srcId="{BD633CA8-4F3D-44B8-AACE-F6F54190C76F}" destId="{71AFF6F0-2A2D-41CD-B138-5736C9BB27B7}" srcOrd="1" destOrd="0" presId="urn:microsoft.com/office/officeart/2005/8/layout/hierarchy1"/>
    <dgm:cxn modelId="{98416356-0A62-4E71-B7A1-2AEF1211159B}" type="presParOf" srcId="{B99C1C04-CB77-49DF-8B19-828309371591}" destId="{820F93EF-CD0F-4716-8A10-2ABBEA4602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51CDB-0437-4D2A-B9A3-5187B36248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D766BA-A582-486D-8CD3-A19E0F41FEC1}">
      <dgm:prSet/>
      <dgm:spPr/>
      <dgm:t>
        <a:bodyPr/>
        <a:lstStyle/>
        <a:p>
          <a:r>
            <a:rPr lang="ru-RU" dirty="0"/>
            <a:t>Для ввода выражения используются базовые кнопки</a:t>
          </a:r>
        </a:p>
        <a:p>
          <a:r>
            <a:rPr lang="en-US" dirty="0"/>
            <a:t>Class (</a:t>
          </a:r>
          <a:r>
            <a:rPr lang="en-US" dirty="0" err="1"/>
            <a:t>CalculatorPage</a:t>
          </a:r>
          <a:r>
            <a:rPr lang="en-US" dirty="0"/>
            <a:t>)</a:t>
          </a:r>
        </a:p>
      </dgm:t>
    </dgm:pt>
    <dgm:pt modelId="{5F9C2BB3-F05A-470B-AE8E-2EE246B266E5}" type="parTrans" cxnId="{E3F0A935-1CB3-4E38-A96D-1AAA5F5359F7}">
      <dgm:prSet/>
      <dgm:spPr/>
      <dgm:t>
        <a:bodyPr/>
        <a:lstStyle/>
        <a:p>
          <a:endParaRPr lang="en-US"/>
        </a:p>
      </dgm:t>
    </dgm:pt>
    <dgm:pt modelId="{CCB982CA-0FE0-4334-A19C-4F411E82B9A6}" type="sibTrans" cxnId="{E3F0A935-1CB3-4E38-A96D-1AAA5F5359F7}">
      <dgm:prSet/>
      <dgm:spPr/>
      <dgm:t>
        <a:bodyPr/>
        <a:lstStyle/>
        <a:p>
          <a:endParaRPr lang="en-US"/>
        </a:p>
      </dgm:t>
    </dgm:pt>
    <dgm:pt modelId="{CF42C141-FB93-4DC4-B925-402492B977B4}">
      <dgm:prSet/>
      <dgm:spPr/>
      <dgm:t>
        <a:bodyPr/>
        <a:lstStyle/>
        <a:p>
          <a:r>
            <a:rPr lang="ru-RU" dirty="0"/>
            <a:t>Выражение записывается в переменную как строка</a:t>
          </a:r>
          <a:endParaRPr lang="en-US" dirty="0"/>
        </a:p>
        <a:p>
          <a:r>
            <a:rPr lang="en-US" dirty="0"/>
            <a:t>Class (</a:t>
          </a:r>
          <a:r>
            <a:rPr lang="en-US" dirty="0" err="1"/>
            <a:t>CalculatorBackend</a:t>
          </a:r>
          <a:r>
            <a:rPr lang="en-US" dirty="0"/>
            <a:t>)</a:t>
          </a:r>
        </a:p>
      </dgm:t>
    </dgm:pt>
    <dgm:pt modelId="{9E177CB0-B9EF-4F5B-8501-C49AA799FFA0}" type="parTrans" cxnId="{3844DCB4-A274-447B-8387-82DC39F22388}">
      <dgm:prSet/>
      <dgm:spPr/>
      <dgm:t>
        <a:bodyPr/>
        <a:lstStyle/>
        <a:p>
          <a:endParaRPr lang="en-US"/>
        </a:p>
      </dgm:t>
    </dgm:pt>
    <dgm:pt modelId="{0BF5710B-A412-4FC7-99B7-7738044DEB03}" type="sibTrans" cxnId="{3844DCB4-A274-447B-8387-82DC39F22388}">
      <dgm:prSet/>
      <dgm:spPr/>
      <dgm:t>
        <a:bodyPr/>
        <a:lstStyle/>
        <a:p>
          <a:endParaRPr lang="en-US"/>
        </a:p>
      </dgm:t>
    </dgm:pt>
    <dgm:pt modelId="{C9F920E1-C8CA-4EC2-9259-31C48DABF416}">
      <dgm:prSet/>
      <dgm:spPr/>
      <dgm:t>
        <a:bodyPr/>
        <a:lstStyle/>
        <a:p>
          <a:r>
            <a:rPr lang="ru-RU" dirty="0"/>
            <a:t>С помощью функции </a:t>
          </a:r>
          <a:r>
            <a:rPr lang="en-US" dirty="0"/>
            <a:t>eval </a:t>
          </a:r>
          <a:r>
            <a:rPr lang="ru-RU" dirty="0"/>
            <a:t>происходит вычисление значения</a:t>
          </a:r>
          <a:endParaRPr lang="en-US" dirty="0"/>
        </a:p>
        <a:p>
          <a:r>
            <a:rPr lang="en-US" dirty="0"/>
            <a:t>Class (</a:t>
          </a:r>
          <a:r>
            <a:rPr lang="en-US" dirty="0" err="1"/>
            <a:t>CalucatorBackend</a:t>
          </a:r>
          <a:r>
            <a:rPr lang="en-US" dirty="0"/>
            <a:t>)</a:t>
          </a:r>
        </a:p>
        <a:p>
          <a:r>
            <a:rPr lang="ru-RU" dirty="0"/>
            <a:t>Вывод на страницу</a:t>
          </a:r>
          <a:br>
            <a:rPr lang="ru-RU" dirty="0"/>
          </a:br>
          <a:r>
            <a:rPr lang="en-US" dirty="0"/>
            <a:t>Class (</a:t>
          </a:r>
          <a:r>
            <a:rPr lang="en-US" dirty="0" err="1"/>
            <a:t>CalculatorPage</a:t>
          </a:r>
          <a:r>
            <a:rPr lang="en-US" dirty="0"/>
            <a:t>)</a:t>
          </a:r>
        </a:p>
      </dgm:t>
    </dgm:pt>
    <dgm:pt modelId="{475201D2-2C72-4A49-85B2-DFEF2A13B21B}" type="parTrans" cxnId="{ECA7A8C7-7D72-4EEA-9347-F32BF2A8C459}">
      <dgm:prSet/>
      <dgm:spPr/>
      <dgm:t>
        <a:bodyPr/>
        <a:lstStyle/>
        <a:p>
          <a:endParaRPr lang="en-US"/>
        </a:p>
      </dgm:t>
    </dgm:pt>
    <dgm:pt modelId="{9ECDE659-6A0A-43FD-B405-A42918B61753}" type="sibTrans" cxnId="{ECA7A8C7-7D72-4EEA-9347-F32BF2A8C459}">
      <dgm:prSet/>
      <dgm:spPr/>
      <dgm:t>
        <a:bodyPr/>
        <a:lstStyle/>
        <a:p>
          <a:endParaRPr lang="en-US"/>
        </a:p>
      </dgm:t>
    </dgm:pt>
    <dgm:pt modelId="{8884C42B-86D6-494A-AEB2-E92B339729DC}" type="pres">
      <dgm:prSet presAssocID="{E2C51CDB-0437-4D2A-B9A3-5187B36248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F48DE5-5A8D-433D-9BF1-F322154F1872}" type="pres">
      <dgm:prSet presAssocID="{1AD766BA-A582-486D-8CD3-A19E0F41FEC1}" presName="hierRoot1" presStyleCnt="0"/>
      <dgm:spPr/>
    </dgm:pt>
    <dgm:pt modelId="{20DF9C5D-5F11-46B1-9A90-401DF35ABC21}" type="pres">
      <dgm:prSet presAssocID="{1AD766BA-A582-486D-8CD3-A19E0F41FEC1}" presName="composite" presStyleCnt="0"/>
      <dgm:spPr/>
    </dgm:pt>
    <dgm:pt modelId="{78450940-44D9-4B50-AC71-48834375628C}" type="pres">
      <dgm:prSet presAssocID="{1AD766BA-A582-486D-8CD3-A19E0F41FEC1}" presName="background" presStyleLbl="node0" presStyleIdx="0" presStyleCnt="3"/>
      <dgm:spPr/>
    </dgm:pt>
    <dgm:pt modelId="{8F97F347-13D7-423F-B99D-F1084E78EEE7}" type="pres">
      <dgm:prSet presAssocID="{1AD766BA-A582-486D-8CD3-A19E0F41FEC1}" presName="text" presStyleLbl="fgAcc0" presStyleIdx="0" presStyleCnt="3">
        <dgm:presLayoutVars>
          <dgm:chPref val="3"/>
        </dgm:presLayoutVars>
      </dgm:prSet>
      <dgm:spPr/>
    </dgm:pt>
    <dgm:pt modelId="{3A70A53A-1C4D-42BD-9354-8AC3833D8AE9}" type="pres">
      <dgm:prSet presAssocID="{1AD766BA-A582-486D-8CD3-A19E0F41FEC1}" presName="hierChild2" presStyleCnt="0"/>
      <dgm:spPr/>
    </dgm:pt>
    <dgm:pt modelId="{E6FD4065-ED7D-4DCC-B25F-F83822BD390C}" type="pres">
      <dgm:prSet presAssocID="{CF42C141-FB93-4DC4-B925-402492B977B4}" presName="hierRoot1" presStyleCnt="0"/>
      <dgm:spPr/>
    </dgm:pt>
    <dgm:pt modelId="{2A3C66B1-7CA3-4548-ADF8-C5D569580448}" type="pres">
      <dgm:prSet presAssocID="{CF42C141-FB93-4DC4-B925-402492B977B4}" presName="composite" presStyleCnt="0"/>
      <dgm:spPr/>
    </dgm:pt>
    <dgm:pt modelId="{FDBAC787-F7C5-419D-A055-26C43827740E}" type="pres">
      <dgm:prSet presAssocID="{CF42C141-FB93-4DC4-B925-402492B977B4}" presName="background" presStyleLbl="node0" presStyleIdx="1" presStyleCnt="3"/>
      <dgm:spPr/>
    </dgm:pt>
    <dgm:pt modelId="{D8C942AF-2FAE-435E-A477-BE964AF3B26E}" type="pres">
      <dgm:prSet presAssocID="{CF42C141-FB93-4DC4-B925-402492B977B4}" presName="text" presStyleLbl="fgAcc0" presStyleIdx="1" presStyleCnt="3">
        <dgm:presLayoutVars>
          <dgm:chPref val="3"/>
        </dgm:presLayoutVars>
      </dgm:prSet>
      <dgm:spPr/>
    </dgm:pt>
    <dgm:pt modelId="{326FEB0B-7498-4613-AEF9-3119E0DFF2D3}" type="pres">
      <dgm:prSet presAssocID="{CF42C141-FB93-4DC4-B925-402492B977B4}" presName="hierChild2" presStyleCnt="0"/>
      <dgm:spPr/>
    </dgm:pt>
    <dgm:pt modelId="{AFAD126A-108C-4F19-85E2-24B8D27CE9E2}" type="pres">
      <dgm:prSet presAssocID="{C9F920E1-C8CA-4EC2-9259-31C48DABF416}" presName="hierRoot1" presStyleCnt="0"/>
      <dgm:spPr/>
    </dgm:pt>
    <dgm:pt modelId="{62363B59-C057-4006-86A2-EC37D74E2FE5}" type="pres">
      <dgm:prSet presAssocID="{C9F920E1-C8CA-4EC2-9259-31C48DABF416}" presName="composite" presStyleCnt="0"/>
      <dgm:spPr/>
    </dgm:pt>
    <dgm:pt modelId="{E38D4297-047E-4F8F-A1FA-37D6813ABD83}" type="pres">
      <dgm:prSet presAssocID="{C9F920E1-C8CA-4EC2-9259-31C48DABF416}" presName="background" presStyleLbl="node0" presStyleIdx="2" presStyleCnt="3"/>
      <dgm:spPr/>
    </dgm:pt>
    <dgm:pt modelId="{464945F1-62EF-4584-95BA-40CCA505307A}" type="pres">
      <dgm:prSet presAssocID="{C9F920E1-C8CA-4EC2-9259-31C48DABF416}" presName="text" presStyleLbl="fgAcc0" presStyleIdx="2" presStyleCnt="3">
        <dgm:presLayoutVars>
          <dgm:chPref val="3"/>
        </dgm:presLayoutVars>
      </dgm:prSet>
      <dgm:spPr/>
    </dgm:pt>
    <dgm:pt modelId="{FC68DA8A-84FE-4B91-A781-207FFD10E3C4}" type="pres">
      <dgm:prSet presAssocID="{C9F920E1-C8CA-4EC2-9259-31C48DABF416}" presName="hierChild2" presStyleCnt="0"/>
      <dgm:spPr/>
    </dgm:pt>
  </dgm:ptLst>
  <dgm:cxnLst>
    <dgm:cxn modelId="{7F317F0A-74EF-47DA-8071-07382CD25E03}" type="presOf" srcId="{E2C51CDB-0437-4D2A-B9A3-5187B362482F}" destId="{8884C42B-86D6-494A-AEB2-E92B339729DC}" srcOrd="0" destOrd="0" presId="urn:microsoft.com/office/officeart/2005/8/layout/hierarchy1"/>
    <dgm:cxn modelId="{E3F0A935-1CB3-4E38-A96D-1AAA5F5359F7}" srcId="{E2C51CDB-0437-4D2A-B9A3-5187B362482F}" destId="{1AD766BA-A582-486D-8CD3-A19E0F41FEC1}" srcOrd="0" destOrd="0" parTransId="{5F9C2BB3-F05A-470B-AE8E-2EE246B266E5}" sibTransId="{CCB982CA-0FE0-4334-A19C-4F411E82B9A6}"/>
    <dgm:cxn modelId="{F5DB7081-92A2-4AF5-887B-620E788B6D25}" type="presOf" srcId="{CF42C141-FB93-4DC4-B925-402492B977B4}" destId="{D8C942AF-2FAE-435E-A477-BE964AF3B26E}" srcOrd="0" destOrd="0" presId="urn:microsoft.com/office/officeart/2005/8/layout/hierarchy1"/>
    <dgm:cxn modelId="{3844DCB4-A274-447B-8387-82DC39F22388}" srcId="{E2C51CDB-0437-4D2A-B9A3-5187B362482F}" destId="{CF42C141-FB93-4DC4-B925-402492B977B4}" srcOrd="1" destOrd="0" parTransId="{9E177CB0-B9EF-4F5B-8501-C49AA799FFA0}" sibTransId="{0BF5710B-A412-4FC7-99B7-7738044DEB03}"/>
    <dgm:cxn modelId="{ECA7A8C7-7D72-4EEA-9347-F32BF2A8C459}" srcId="{E2C51CDB-0437-4D2A-B9A3-5187B362482F}" destId="{C9F920E1-C8CA-4EC2-9259-31C48DABF416}" srcOrd="2" destOrd="0" parTransId="{475201D2-2C72-4A49-85B2-DFEF2A13B21B}" sibTransId="{9ECDE659-6A0A-43FD-B405-A42918B61753}"/>
    <dgm:cxn modelId="{D736CBD9-0AC9-4BDE-9642-7231EA467E82}" type="presOf" srcId="{1AD766BA-A582-486D-8CD3-A19E0F41FEC1}" destId="{8F97F347-13D7-423F-B99D-F1084E78EEE7}" srcOrd="0" destOrd="0" presId="urn:microsoft.com/office/officeart/2005/8/layout/hierarchy1"/>
    <dgm:cxn modelId="{207C31F8-2B2B-4516-844F-ACBB25DD30DF}" type="presOf" srcId="{C9F920E1-C8CA-4EC2-9259-31C48DABF416}" destId="{464945F1-62EF-4584-95BA-40CCA505307A}" srcOrd="0" destOrd="0" presId="urn:microsoft.com/office/officeart/2005/8/layout/hierarchy1"/>
    <dgm:cxn modelId="{436E855B-487F-4866-864C-E375232CC5FC}" type="presParOf" srcId="{8884C42B-86D6-494A-AEB2-E92B339729DC}" destId="{43F48DE5-5A8D-433D-9BF1-F322154F1872}" srcOrd="0" destOrd="0" presId="urn:microsoft.com/office/officeart/2005/8/layout/hierarchy1"/>
    <dgm:cxn modelId="{73E338AE-BEC3-4DDA-87C4-B29A3F180B6C}" type="presParOf" srcId="{43F48DE5-5A8D-433D-9BF1-F322154F1872}" destId="{20DF9C5D-5F11-46B1-9A90-401DF35ABC21}" srcOrd="0" destOrd="0" presId="urn:microsoft.com/office/officeart/2005/8/layout/hierarchy1"/>
    <dgm:cxn modelId="{47679BB4-C0C6-4A79-B275-21547188A2A9}" type="presParOf" srcId="{20DF9C5D-5F11-46B1-9A90-401DF35ABC21}" destId="{78450940-44D9-4B50-AC71-48834375628C}" srcOrd="0" destOrd="0" presId="urn:microsoft.com/office/officeart/2005/8/layout/hierarchy1"/>
    <dgm:cxn modelId="{31AA791A-EC45-4E56-B45A-B9C228A347A8}" type="presParOf" srcId="{20DF9C5D-5F11-46B1-9A90-401DF35ABC21}" destId="{8F97F347-13D7-423F-B99D-F1084E78EEE7}" srcOrd="1" destOrd="0" presId="urn:microsoft.com/office/officeart/2005/8/layout/hierarchy1"/>
    <dgm:cxn modelId="{1E382E03-4095-4072-9E14-642201B81B41}" type="presParOf" srcId="{43F48DE5-5A8D-433D-9BF1-F322154F1872}" destId="{3A70A53A-1C4D-42BD-9354-8AC3833D8AE9}" srcOrd="1" destOrd="0" presId="urn:microsoft.com/office/officeart/2005/8/layout/hierarchy1"/>
    <dgm:cxn modelId="{37205EB3-1978-484C-A16B-862FA735622A}" type="presParOf" srcId="{8884C42B-86D6-494A-AEB2-E92B339729DC}" destId="{E6FD4065-ED7D-4DCC-B25F-F83822BD390C}" srcOrd="1" destOrd="0" presId="urn:microsoft.com/office/officeart/2005/8/layout/hierarchy1"/>
    <dgm:cxn modelId="{49D7D0D5-23D5-4452-A7E0-6F4092EF1681}" type="presParOf" srcId="{E6FD4065-ED7D-4DCC-B25F-F83822BD390C}" destId="{2A3C66B1-7CA3-4548-ADF8-C5D569580448}" srcOrd="0" destOrd="0" presId="urn:microsoft.com/office/officeart/2005/8/layout/hierarchy1"/>
    <dgm:cxn modelId="{A29CC7E0-26F1-4A67-A4E5-16056AC6E9ED}" type="presParOf" srcId="{2A3C66B1-7CA3-4548-ADF8-C5D569580448}" destId="{FDBAC787-F7C5-419D-A055-26C43827740E}" srcOrd="0" destOrd="0" presId="urn:microsoft.com/office/officeart/2005/8/layout/hierarchy1"/>
    <dgm:cxn modelId="{225BC867-08AE-422D-A528-023B648A2342}" type="presParOf" srcId="{2A3C66B1-7CA3-4548-ADF8-C5D569580448}" destId="{D8C942AF-2FAE-435E-A477-BE964AF3B26E}" srcOrd="1" destOrd="0" presId="urn:microsoft.com/office/officeart/2005/8/layout/hierarchy1"/>
    <dgm:cxn modelId="{68D25FB9-C7B5-4126-B452-61474D768368}" type="presParOf" srcId="{E6FD4065-ED7D-4DCC-B25F-F83822BD390C}" destId="{326FEB0B-7498-4613-AEF9-3119E0DFF2D3}" srcOrd="1" destOrd="0" presId="urn:microsoft.com/office/officeart/2005/8/layout/hierarchy1"/>
    <dgm:cxn modelId="{572E8F6D-919A-490D-B477-49C2E057D87C}" type="presParOf" srcId="{8884C42B-86D6-494A-AEB2-E92B339729DC}" destId="{AFAD126A-108C-4F19-85E2-24B8D27CE9E2}" srcOrd="2" destOrd="0" presId="urn:microsoft.com/office/officeart/2005/8/layout/hierarchy1"/>
    <dgm:cxn modelId="{08068A0A-AE7B-4BB7-BABA-09BFC4F24D6E}" type="presParOf" srcId="{AFAD126A-108C-4F19-85E2-24B8D27CE9E2}" destId="{62363B59-C057-4006-86A2-EC37D74E2FE5}" srcOrd="0" destOrd="0" presId="urn:microsoft.com/office/officeart/2005/8/layout/hierarchy1"/>
    <dgm:cxn modelId="{0B3447F7-D3D3-4B95-9359-CB90CC52A9DA}" type="presParOf" srcId="{62363B59-C057-4006-86A2-EC37D74E2FE5}" destId="{E38D4297-047E-4F8F-A1FA-37D6813ABD83}" srcOrd="0" destOrd="0" presId="urn:microsoft.com/office/officeart/2005/8/layout/hierarchy1"/>
    <dgm:cxn modelId="{E71689A1-EBA6-49E7-A9E8-5693DBACCDAF}" type="presParOf" srcId="{62363B59-C057-4006-86A2-EC37D74E2FE5}" destId="{464945F1-62EF-4584-95BA-40CCA505307A}" srcOrd="1" destOrd="0" presId="urn:microsoft.com/office/officeart/2005/8/layout/hierarchy1"/>
    <dgm:cxn modelId="{F41C3560-D138-4C90-8162-22892E0D07BE}" type="presParOf" srcId="{AFAD126A-108C-4F19-85E2-24B8D27CE9E2}" destId="{FC68DA8A-84FE-4B91-A781-207FFD10E3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A0193B-5663-490F-AFBF-D33AA90F7C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4DE885-FBCE-475A-8F10-A98B4F8DE816}">
      <dgm:prSet/>
      <dgm:spPr/>
      <dgm:t>
        <a:bodyPr/>
        <a:lstStyle/>
        <a:p>
          <a:r>
            <a:rPr lang="ru-RU" dirty="0"/>
            <a:t>Единицы измерения разбиты на категории, что не позволяет пользователю сравнивать разные величины</a:t>
          </a:r>
          <a:endParaRPr lang="en-US" dirty="0"/>
        </a:p>
        <a:p>
          <a:r>
            <a:rPr lang="ru-RU" dirty="0"/>
            <a:t>Функция </a:t>
          </a:r>
          <a:r>
            <a:rPr lang="en-US" dirty="0" err="1"/>
            <a:t>get_units_for_category</a:t>
          </a:r>
          <a:endParaRPr lang="en-US" dirty="0"/>
        </a:p>
      </dgm:t>
    </dgm:pt>
    <dgm:pt modelId="{778DCBA4-4459-4195-93D6-E84C10F8F437}" type="parTrans" cxnId="{D3CAD8AB-A6B1-4EC2-ABCD-88F00DE36AF4}">
      <dgm:prSet/>
      <dgm:spPr/>
      <dgm:t>
        <a:bodyPr/>
        <a:lstStyle/>
        <a:p>
          <a:endParaRPr lang="en-US"/>
        </a:p>
      </dgm:t>
    </dgm:pt>
    <dgm:pt modelId="{E20A2A4F-939D-4C0C-9C61-CE2F3C6E90AB}" type="sibTrans" cxnId="{D3CAD8AB-A6B1-4EC2-ABCD-88F00DE36AF4}">
      <dgm:prSet/>
      <dgm:spPr/>
      <dgm:t>
        <a:bodyPr/>
        <a:lstStyle/>
        <a:p>
          <a:endParaRPr lang="en-US"/>
        </a:p>
      </dgm:t>
    </dgm:pt>
    <dgm:pt modelId="{BAE303F7-8CBC-44EE-9087-3E128F7F90BF}">
      <dgm:prSet/>
      <dgm:spPr/>
      <dgm:t>
        <a:bodyPr/>
        <a:lstStyle/>
        <a:p>
          <a:r>
            <a:rPr lang="ru-RU" dirty="0"/>
            <a:t>После выбора категории, пользователь выбирает начальную и конечную единицу измерения, вводит значение</a:t>
          </a:r>
        </a:p>
      </dgm:t>
    </dgm:pt>
    <dgm:pt modelId="{A68F004D-6366-452E-8EF7-EC62BAB608D8}" type="parTrans" cxnId="{36F97841-BE3F-4CDF-8F84-17A95C5E1DFF}">
      <dgm:prSet/>
      <dgm:spPr/>
      <dgm:t>
        <a:bodyPr/>
        <a:lstStyle/>
        <a:p>
          <a:endParaRPr lang="en-US"/>
        </a:p>
      </dgm:t>
    </dgm:pt>
    <dgm:pt modelId="{40176C10-DDCB-4294-8461-6CA3E86AEC51}" type="sibTrans" cxnId="{36F97841-BE3F-4CDF-8F84-17A95C5E1DFF}">
      <dgm:prSet/>
      <dgm:spPr/>
      <dgm:t>
        <a:bodyPr/>
        <a:lstStyle/>
        <a:p>
          <a:endParaRPr lang="en-US"/>
        </a:p>
      </dgm:t>
    </dgm:pt>
    <dgm:pt modelId="{072A3519-6750-4DF5-8582-D47D4BC40553}">
      <dgm:prSet/>
      <dgm:spPr/>
      <dgm:t>
        <a:bodyPr/>
        <a:lstStyle/>
        <a:p>
          <a:r>
            <a:rPr lang="ru-RU" dirty="0"/>
            <a:t>После нажатия на кнопку происходит конвертация с помощью словаря </a:t>
          </a:r>
          <a:r>
            <a:rPr lang="en-US" dirty="0" err="1"/>
            <a:t>conversion_factors</a:t>
          </a:r>
          <a:r>
            <a:rPr lang="en-US" dirty="0"/>
            <a:t> </a:t>
          </a:r>
          <a:r>
            <a:rPr lang="ru-RU" dirty="0"/>
            <a:t>с коэффициентами для перевода единиц</a:t>
          </a:r>
          <a:br>
            <a:rPr lang="ru-RU" dirty="0"/>
          </a:br>
          <a:r>
            <a:rPr lang="ru-RU" dirty="0"/>
            <a:t>Для перевода температуры используется лямбда-функции</a:t>
          </a:r>
        </a:p>
        <a:p>
          <a:endParaRPr lang="ru-RU" dirty="0"/>
        </a:p>
        <a:p>
          <a:r>
            <a:rPr lang="ru-RU" dirty="0"/>
            <a:t>Функция </a:t>
          </a:r>
          <a:r>
            <a:rPr lang="en-US" dirty="0" err="1"/>
            <a:t>convert_units</a:t>
          </a:r>
          <a:r>
            <a:rPr lang="ru-RU" dirty="0"/>
            <a:t> </a:t>
          </a:r>
          <a:endParaRPr lang="en-US" dirty="0"/>
        </a:p>
      </dgm:t>
    </dgm:pt>
    <dgm:pt modelId="{5A32C7CA-C81C-47C9-A44F-80F632A76555}" type="parTrans" cxnId="{155F5E7E-217E-4BC4-B54B-B4ECE5F259E7}">
      <dgm:prSet/>
      <dgm:spPr/>
      <dgm:t>
        <a:bodyPr/>
        <a:lstStyle/>
        <a:p>
          <a:endParaRPr lang="en-US"/>
        </a:p>
      </dgm:t>
    </dgm:pt>
    <dgm:pt modelId="{2D384E01-D491-406D-926A-BBF844DB7D79}" type="sibTrans" cxnId="{155F5E7E-217E-4BC4-B54B-B4ECE5F259E7}">
      <dgm:prSet/>
      <dgm:spPr/>
      <dgm:t>
        <a:bodyPr/>
        <a:lstStyle/>
        <a:p>
          <a:endParaRPr lang="en-US"/>
        </a:p>
      </dgm:t>
    </dgm:pt>
    <dgm:pt modelId="{CCD3D924-3547-4D51-A566-5E5FA2E2A6F1}">
      <dgm:prSet/>
      <dgm:spPr/>
      <dgm:t>
        <a:bodyPr/>
        <a:lstStyle/>
        <a:p>
          <a:r>
            <a:rPr lang="ru-RU" dirty="0"/>
            <a:t>Реализована функция быстрого обмена значений для обратного перевода</a:t>
          </a:r>
        </a:p>
        <a:p>
          <a:r>
            <a:rPr lang="ru-RU" dirty="0"/>
            <a:t>Функция </a:t>
          </a:r>
          <a:r>
            <a:rPr lang="en-US" dirty="0" err="1"/>
            <a:t>swap_units</a:t>
          </a:r>
          <a:r>
            <a:rPr lang="en-US" dirty="0"/>
            <a:t>(self)</a:t>
          </a:r>
        </a:p>
      </dgm:t>
    </dgm:pt>
    <dgm:pt modelId="{3ABD4960-8F60-4D1D-9059-C83190EAF4CD}" type="parTrans" cxnId="{4BE13F29-971B-402D-9D29-05E6D1C64F5A}">
      <dgm:prSet/>
      <dgm:spPr/>
      <dgm:t>
        <a:bodyPr/>
        <a:lstStyle/>
        <a:p>
          <a:endParaRPr lang="en-US"/>
        </a:p>
      </dgm:t>
    </dgm:pt>
    <dgm:pt modelId="{05215579-D543-4184-8503-C399244DFCCB}" type="sibTrans" cxnId="{4BE13F29-971B-402D-9D29-05E6D1C64F5A}">
      <dgm:prSet/>
      <dgm:spPr/>
      <dgm:t>
        <a:bodyPr/>
        <a:lstStyle/>
        <a:p>
          <a:endParaRPr lang="en-US"/>
        </a:p>
      </dgm:t>
    </dgm:pt>
    <dgm:pt modelId="{AA4DD06F-573E-4685-9CE5-A1FBB89EFA10}" type="pres">
      <dgm:prSet presAssocID="{ECA0193B-5663-490F-AFBF-D33AA90F7C34}" presName="linear" presStyleCnt="0">
        <dgm:presLayoutVars>
          <dgm:animLvl val="lvl"/>
          <dgm:resizeHandles val="exact"/>
        </dgm:presLayoutVars>
      </dgm:prSet>
      <dgm:spPr/>
    </dgm:pt>
    <dgm:pt modelId="{D340D2E9-DF94-4696-808C-3A8D1CCA9FCD}" type="pres">
      <dgm:prSet presAssocID="{664DE885-FBCE-475A-8F10-A98B4F8DE8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07A05D-22EA-4192-B7F9-E2A7E0E4DFB5}" type="pres">
      <dgm:prSet presAssocID="{E20A2A4F-939D-4C0C-9C61-CE2F3C6E90AB}" presName="spacer" presStyleCnt="0"/>
      <dgm:spPr/>
    </dgm:pt>
    <dgm:pt modelId="{DF50C4F0-2C75-4976-B86E-9CA5C44F3BD9}" type="pres">
      <dgm:prSet presAssocID="{BAE303F7-8CBC-44EE-9087-3E128F7F90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9E9EDA-CD23-4DC8-BCA7-AD82B18BA890}" type="pres">
      <dgm:prSet presAssocID="{40176C10-DDCB-4294-8461-6CA3E86AEC51}" presName="spacer" presStyleCnt="0"/>
      <dgm:spPr/>
    </dgm:pt>
    <dgm:pt modelId="{F4586B45-2CC9-4F78-B60E-3752D5BB28B9}" type="pres">
      <dgm:prSet presAssocID="{072A3519-6750-4DF5-8582-D47D4BC405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AD80F5-5C49-47BA-9B27-6DD6FA4CEBB1}" type="pres">
      <dgm:prSet presAssocID="{2D384E01-D491-406D-926A-BBF844DB7D79}" presName="spacer" presStyleCnt="0"/>
      <dgm:spPr/>
    </dgm:pt>
    <dgm:pt modelId="{2C453027-2DC3-430A-A5FC-E0A0BAC92444}" type="pres">
      <dgm:prSet presAssocID="{CCD3D924-3547-4D51-A566-5E5FA2E2A6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AD1600-9F39-49E2-B14C-3DDA599C6E45}" type="presOf" srcId="{ECA0193B-5663-490F-AFBF-D33AA90F7C34}" destId="{AA4DD06F-573E-4685-9CE5-A1FBB89EFA10}" srcOrd="0" destOrd="0" presId="urn:microsoft.com/office/officeart/2005/8/layout/vList2"/>
    <dgm:cxn modelId="{E6E01D15-F7FD-41D6-ABED-E862F36A0288}" type="presOf" srcId="{664DE885-FBCE-475A-8F10-A98B4F8DE816}" destId="{D340D2E9-DF94-4696-808C-3A8D1CCA9FCD}" srcOrd="0" destOrd="0" presId="urn:microsoft.com/office/officeart/2005/8/layout/vList2"/>
    <dgm:cxn modelId="{4BE13F29-971B-402D-9D29-05E6D1C64F5A}" srcId="{ECA0193B-5663-490F-AFBF-D33AA90F7C34}" destId="{CCD3D924-3547-4D51-A566-5E5FA2E2A6F1}" srcOrd="3" destOrd="0" parTransId="{3ABD4960-8F60-4D1D-9059-C83190EAF4CD}" sibTransId="{05215579-D543-4184-8503-C399244DFCCB}"/>
    <dgm:cxn modelId="{36F97841-BE3F-4CDF-8F84-17A95C5E1DFF}" srcId="{ECA0193B-5663-490F-AFBF-D33AA90F7C34}" destId="{BAE303F7-8CBC-44EE-9087-3E128F7F90BF}" srcOrd="1" destOrd="0" parTransId="{A68F004D-6366-452E-8EF7-EC62BAB608D8}" sibTransId="{40176C10-DDCB-4294-8461-6CA3E86AEC51}"/>
    <dgm:cxn modelId="{A90D5F6D-6E55-4CC4-A354-C1FC0109E7BF}" type="presOf" srcId="{BAE303F7-8CBC-44EE-9087-3E128F7F90BF}" destId="{DF50C4F0-2C75-4976-B86E-9CA5C44F3BD9}" srcOrd="0" destOrd="0" presId="urn:microsoft.com/office/officeart/2005/8/layout/vList2"/>
    <dgm:cxn modelId="{155F5E7E-217E-4BC4-B54B-B4ECE5F259E7}" srcId="{ECA0193B-5663-490F-AFBF-D33AA90F7C34}" destId="{072A3519-6750-4DF5-8582-D47D4BC40553}" srcOrd="2" destOrd="0" parTransId="{5A32C7CA-C81C-47C9-A44F-80F632A76555}" sibTransId="{2D384E01-D491-406D-926A-BBF844DB7D79}"/>
    <dgm:cxn modelId="{D3CAD8AB-A6B1-4EC2-ABCD-88F00DE36AF4}" srcId="{ECA0193B-5663-490F-AFBF-D33AA90F7C34}" destId="{664DE885-FBCE-475A-8F10-A98B4F8DE816}" srcOrd="0" destOrd="0" parTransId="{778DCBA4-4459-4195-93D6-E84C10F8F437}" sibTransId="{E20A2A4F-939D-4C0C-9C61-CE2F3C6E90AB}"/>
    <dgm:cxn modelId="{4D0166ED-BC1B-4DD2-A203-FB4D9A72A3BA}" type="presOf" srcId="{CCD3D924-3547-4D51-A566-5E5FA2E2A6F1}" destId="{2C453027-2DC3-430A-A5FC-E0A0BAC92444}" srcOrd="0" destOrd="0" presId="urn:microsoft.com/office/officeart/2005/8/layout/vList2"/>
    <dgm:cxn modelId="{E3E2F7EE-AE7D-4EED-843B-969BF169AFEB}" type="presOf" srcId="{072A3519-6750-4DF5-8582-D47D4BC40553}" destId="{F4586B45-2CC9-4F78-B60E-3752D5BB28B9}" srcOrd="0" destOrd="0" presId="urn:microsoft.com/office/officeart/2005/8/layout/vList2"/>
    <dgm:cxn modelId="{0EE536DE-434D-4171-AB97-D77B08962CBB}" type="presParOf" srcId="{AA4DD06F-573E-4685-9CE5-A1FBB89EFA10}" destId="{D340D2E9-DF94-4696-808C-3A8D1CCA9FCD}" srcOrd="0" destOrd="0" presId="urn:microsoft.com/office/officeart/2005/8/layout/vList2"/>
    <dgm:cxn modelId="{2C32869D-B69F-45C7-8021-CAD503A2AB69}" type="presParOf" srcId="{AA4DD06F-573E-4685-9CE5-A1FBB89EFA10}" destId="{8007A05D-22EA-4192-B7F9-E2A7E0E4DFB5}" srcOrd="1" destOrd="0" presId="urn:microsoft.com/office/officeart/2005/8/layout/vList2"/>
    <dgm:cxn modelId="{529E8114-CBA2-418B-9A27-E76BA790B4F9}" type="presParOf" srcId="{AA4DD06F-573E-4685-9CE5-A1FBB89EFA10}" destId="{DF50C4F0-2C75-4976-B86E-9CA5C44F3BD9}" srcOrd="2" destOrd="0" presId="urn:microsoft.com/office/officeart/2005/8/layout/vList2"/>
    <dgm:cxn modelId="{9E721712-BB63-4F48-AFA8-47C5CF58578C}" type="presParOf" srcId="{AA4DD06F-573E-4685-9CE5-A1FBB89EFA10}" destId="{3C9E9EDA-CD23-4DC8-BCA7-AD82B18BA890}" srcOrd="3" destOrd="0" presId="urn:microsoft.com/office/officeart/2005/8/layout/vList2"/>
    <dgm:cxn modelId="{5B6A6F99-8BF5-4AFB-B85E-46258EBA6082}" type="presParOf" srcId="{AA4DD06F-573E-4685-9CE5-A1FBB89EFA10}" destId="{F4586B45-2CC9-4F78-B60E-3752D5BB28B9}" srcOrd="4" destOrd="0" presId="urn:microsoft.com/office/officeart/2005/8/layout/vList2"/>
    <dgm:cxn modelId="{907E1610-48E2-4267-88A4-D5CC8608C2D4}" type="presParOf" srcId="{AA4DD06F-573E-4685-9CE5-A1FBB89EFA10}" destId="{A4AD80F5-5C49-47BA-9B27-6DD6FA4CEBB1}" srcOrd="5" destOrd="0" presId="urn:microsoft.com/office/officeart/2005/8/layout/vList2"/>
    <dgm:cxn modelId="{16CBD952-42ED-4E67-9502-F8F285D32967}" type="presParOf" srcId="{AA4DD06F-573E-4685-9CE5-A1FBB89EFA10}" destId="{2C453027-2DC3-430A-A5FC-E0A0BAC924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2AD55-66AB-4509-9151-E24193F3DE7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F01A8-1CF1-4C1E-9A23-68603097FD0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BE7A4-640D-44E2-9988-2CC990072BC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Калькулятор с вычислением базовых действий (сложение, вычитание, деление, умножение), возведением в степень и вычисление значений с учетом порядка действий (реализованы скобки)</a:t>
          </a:r>
          <a:endParaRPr lang="en-US" sz="2000" kern="1200"/>
        </a:p>
      </dsp:txBody>
      <dsp:txXfrm>
        <a:off x="1507738" y="707092"/>
        <a:ext cx="9007861" cy="1305401"/>
      </dsp:txXfrm>
    </dsp:sp>
    <dsp:sp modelId="{ED1C56D2-6E5A-4BBA-89A5-7781A2A167B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568A8-B2D8-4C9B-A5B8-DA942182F1B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5919F-533A-4D76-8859-C18DF553689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Конвертер основных единиц измерения </a:t>
          </a:r>
          <a:endParaRPr lang="en-US" sz="20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043E8-A916-4B1B-93FA-8B8139356B0D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DA866-1F71-4A37-B4C6-F46F8B10E0E4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ООП (функции, классы)</a:t>
          </a:r>
          <a:endParaRPr lang="en-US" sz="3200" kern="1200"/>
        </a:p>
      </dsp:txBody>
      <dsp:txXfrm>
        <a:off x="383617" y="1369483"/>
        <a:ext cx="2847502" cy="1768010"/>
      </dsp:txXfrm>
    </dsp:sp>
    <dsp:sp modelId="{395E3D1C-3F48-4B21-9EDF-452A2E7AAEE0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2A34C-3781-41F5-A7E6-B0F87C98B21B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Базовые функции </a:t>
          </a:r>
          <a:r>
            <a:rPr lang="en-US" sz="3200" kern="1200"/>
            <a:t>Python</a:t>
          </a:r>
        </a:p>
      </dsp:txBody>
      <dsp:txXfrm>
        <a:off x="3998355" y="1369483"/>
        <a:ext cx="2847502" cy="1768010"/>
      </dsp:txXfrm>
    </dsp:sp>
    <dsp:sp modelId="{960FF976-DF7C-4B4C-8A13-FBC7E37778D9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FF6F0-2A2D-41CD-B138-5736C9BB27B7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PyQT</a:t>
          </a:r>
          <a:r>
            <a:rPr lang="ru-RU" sz="3200" kern="1200"/>
            <a:t> (для графического интерфейса)</a:t>
          </a:r>
          <a:endParaRPr lang="en-US" sz="3200" kern="1200"/>
        </a:p>
      </dsp:txBody>
      <dsp:txXfrm>
        <a:off x="7613092" y="1369483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50940-44D9-4B50-AC71-48834375628C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7F347-13D7-423F-B99D-F1084E78EEE7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Для ввода выражения используются базовые кнопки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 (</a:t>
          </a:r>
          <a:r>
            <a:rPr lang="en-US" sz="1800" kern="1200" dirty="0" err="1"/>
            <a:t>CalculatorPage</a:t>
          </a:r>
          <a:r>
            <a:rPr lang="en-US" sz="1800" kern="1200" dirty="0"/>
            <a:t>)</a:t>
          </a:r>
        </a:p>
      </dsp:txBody>
      <dsp:txXfrm>
        <a:off x="383617" y="1369483"/>
        <a:ext cx="2847502" cy="1768010"/>
      </dsp:txXfrm>
    </dsp:sp>
    <dsp:sp modelId="{FDBAC787-F7C5-419D-A055-26C43827740E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942AF-2FAE-435E-A477-BE964AF3B26E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Выражение записывается в переменную как строка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 (</a:t>
          </a:r>
          <a:r>
            <a:rPr lang="en-US" sz="1800" kern="1200" dirty="0" err="1"/>
            <a:t>CalculatorBackend</a:t>
          </a:r>
          <a:r>
            <a:rPr lang="en-US" sz="1800" kern="1200" dirty="0"/>
            <a:t>)</a:t>
          </a:r>
        </a:p>
      </dsp:txBody>
      <dsp:txXfrm>
        <a:off x="3998355" y="1369483"/>
        <a:ext cx="2847502" cy="1768010"/>
      </dsp:txXfrm>
    </dsp:sp>
    <dsp:sp modelId="{E38D4297-047E-4F8F-A1FA-37D6813ABD83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945F1-62EF-4584-95BA-40CCA505307A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 помощью функции </a:t>
          </a:r>
          <a:r>
            <a:rPr lang="en-US" sz="1800" kern="1200" dirty="0"/>
            <a:t>eval </a:t>
          </a:r>
          <a:r>
            <a:rPr lang="ru-RU" sz="1800" kern="1200" dirty="0"/>
            <a:t>происходит вычисление значения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 (</a:t>
          </a:r>
          <a:r>
            <a:rPr lang="en-US" sz="1800" kern="1200" dirty="0" err="1"/>
            <a:t>CalucatorBackend</a:t>
          </a:r>
          <a:r>
            <a:rPr lang="en-US" sz="1800" kern="1200" dirty="0"/>
            <a:t>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Вывод на страницу</a:t>
          </a:r>
          <a:br>
            <a:rPr lang="ru-RU" sz="1800" kern="1200" dirty="0"/>
          </a:br>
          <a:r>
            <a:rPr lang="en-US" sz="1800" kern="1200" dirty="0"/>
            <a:t>Class (</a:t>
          </a:r>
          <a:r>
            <a:rPr lang="en-US" sz="1800" kern="1200" dirty="0" err="1"/>
            <a:t>CalculatorPage</a:t>
          </a:r>
          <a:r>
            <a:rPr lang="en-US" sz="1800" kern="1200" dirty="0"/>
            <a:t>)</a:t>
          </a:r>
        </a:p>
      </dsp:txBody>
      <dsp:txXfrm>
        <a:off x="7613092" y="1369483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0D2E9-DF94-4696-808C-3A8D1CCA9FCD}">
      <dsp:nvSpPr>
        <dsp:cNvPr id="0" name=""/>
        <dsp:cNvSpPr/>
      </dsp:nvSpPr>
      <dsp:spPr>
        <a:xfrm>
          <a:off x="0" y="1196"/>
          <a:ext cx="10515600" cy="1020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Единицы измерения разбиты на категории, что не позволяет пользователю сравнивать разные величины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Функция </a:t>
          </a:r>
          <a:r>
            <a:rPr lang="en-US" sz="1300" kern="1200" dirty="0" err="1"/>
            <a:t>get_units_for_category</a:t>
          </a:r>
          <a:endParaRPr lang="en-US" sz="1300" kern="1200" dirty="0"/>
        </a:p>
      </dsp:txBody>
      <dsp:txXfrm>
        <a:off x="49793" y="50989"/>
        <a:ext cx="10416014" cy="920434"/>
      </dsp:txXfrm>
    </dsp:sp>
    <dsp:sp modelId="{DF50C4F0-2C75-4976-B86E-9CA5C44F3BD9}">
      <dsp:nvSpPr>
        <dsp:cNvPr id="0" name=""/>
        <dsp:cNvSpPr/>
      </dsp:nvSpPr>
      <dsp:spPr>
        <a:xfrm>
          <a:off x="0" y="1058656"/>
          <a:ext cx="10515600" cy="1020020"/>
        </a:xfrm>
        <a:prstGeom prst="roundRect">
          <a:avLst/>
        </a:prstGeom>
        <a:solidFill>
          <a:schemeClr val="accent2">
            <a:hueOff val="-497125"/>
            <a:satOff val="-3521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После выбора категории, пользователь выбирает начальную и конечную единицу измерения, вводит значение</a:t>
          </a:r>
        </a:p>
      </dsp:txBody>
      <dsp:txXfrm>
        <a:off x="49793" y="1108449"/>
        <a:ext cx="10416014" cy="920434"/>
      </dsp:txXfrm>
    </dsp:sp>
    <dsp:sp modelId="{F4586B45-2CC9-4F78-B60E-3752D5BB28B9}">
      <dsp:nvSpPr>
        <dsp:cNvPr id="0" name=""/>
        <dsp:cNvSpPr/>
      </dsp:nvSpPr>
      <dsp:spPr>
        <a:xfrm>
          <a:off x="0" y="2116117"/>
          <a:ext cx="10515600" cy="1020020"/>
        </a:xfrm>
        <a:prstGeom prst="roundRect">
          <a:avLst/>
        </a:prstGeom>
        <a:solidFill>
          <a:schemeClr val="accent2">
            <a:hueOff val="-994249"/>
            <a:satOff val="-7043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После нажатия на кнопку происходит конвертация с помощью словаря </a:t>
          </a:r>
          <a:r>
            <a:rPr lang="en-US" sz="1300" kern="1200" dirty="0" err="1"/>
            <a:t>conversion_factors</a:t>
          </a:r>
          <a:r>
            <a:rPr lang="en-US" sz="1300" kern="1200" dirty="0"/>
            <a:t> </a:t>
          </a:r>
          <a:r>
            <a:rPr lang="ru-RU" sz="1300" kern="1200" dirty="0"/>
            <a:t>с коэффициентами для перевода единиц</a:t>
          </a:r>
          <a:br>
            <a:rPr lang="ru-RU" sz="1300" kern="1200" dirty="0"/>
          </a:br>
          <a:r>
            <a:rPr lang="ru-RU" sz="1300" kern="1200" dirty="0"/>
            <a:t>Для перевода температуры используется лямбда-функции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Функция </a:t>
          </a:r>
          <a:r>
            <a:rPr lang="en-US" sz="1300" kern="1200" dirty="0" err="1"/>
            <a:t>convert_units</a:t>
          </a:r>
          <a:r>
            <a:rPr lang="ru-RU" sz="1300" kern="1200" dirty="0"/>
            <a:t> </a:t>
          </a:r>
          <a:endParaRPr lang="en-US" sz="1300" kern="1200" dirty="0"/>
        </a:p>
      </dsp:txBody>
      <dsp:txXfrm>
        <a:off x="49793" y="2165910"/>
        <a:ext cx="10416014" cy="920434"/>
      </dsp:txXfrm>
    </dsp:sp>
    <dsp:sp modelId="{2C453027-2DC3-430A-A5FC-E0A0BAC92444}">
      <dsp:nvSpPr>
        <dsp:cNvPr id="0" name=""/>
        <dsp:cNvSpPr/>
      </dsp:nvSpPr>
      <dsp:spPr>
        <a:xfrm>
          <a:off x="0" y="3173578"/>
          <a:ext cx="10515600" cy="1020020"/>
        </a:xfrm>
        <a:prstGeom prst="roundRect">
          <a:avLst/>
        </a:prstGeom>
        <a:solidFill>
          <a:schemeClr val="accent2">
            <a:hueOff val="-1491374"/>
            <a:satOff val="-10564"/>
            <a:lumOff val="2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Реализована функция быстрого обмена значений для обратного перевода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Функция </a:t>
          </a:r>
          <a:r>
            <a:rPr lang="en-US" sz="1300" kern="1200" dirty="0" err="1"/>
            <a:t>swap_units</a:t>
          </a:r>
          <a:r>
            <a:rPr lang="en-US" sz="1300" kern="1200" dirty="0"/>
            <a:t>(self)</a:t>
          </a:r>
        </a:p>
      </dsp:txBody>
      <dsp:txXfrm>
        <a:off x="49793" y="3223371"/>
        <a:ext cx="10416014" cy="920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CF011-9001-F5A5-45A0-F2EE26FB7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0E43F-2D1E-7494-69F8-C6BADB37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5400">
                <a:solidFill>
                  <a:srgbClr val="FFFFFF"/>
                </a:solidFill>
              </a:rPr>
              <a:t>Проект </a:t>
            </a:r>
            <a:br>
              <a:rPr lang="ru-RU" sz="5400">
                <a:solidFill>
                  <a:srgbClr val="FFFFFF"/>
                </a:solidFill>
              </a:rPr>
            </a:br>
            <a:r>
              <a:rPr lang="ru-RU" sz="5400">
                <a:solidFill>
                  <a:srgbClr val="FFFFFF"/>
                </a:solidFill>
              </a:rPr>
              <a:t>Калькулятор-конвертер</a:t>
            </a:r>
            <a:br>
              <a:rPr lang="ru-RU" sz="5400">
                <a:solidFill>
                  <a:srgbClr val="FFFFFF"/>
                </a:solidFill>
              </a:rPr>
            </a:br>
            <a:r>
              <a:rPr lang="ru-RU" sz="5400">
                <a:solidFill>
                  <a:srgbClr val="FFFFFF"/>
                </a:solidFill>
              </a:rPr>
              <a:t>(</a:t>
            </a:r>
            <a:r>
              <a:rPr lang="en-US" sz="5400">
                <a:solidFill>
                  <a:srgbClr val="FFFFFF"/>
                </a:solidFill>
              </a:rPr>
              <a:t>PyQT)</a:t>
            </a:r>
            <a:endParaRPr lang="ru-RU" sz="54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E3F6DF-3C42-0335-3472-724166CA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ru-RU" sz="2200">
                <a:solidFill>
                  <a:srgbClr val="FFFFFF"/>
                </a:solidFill>
              </a:rPr>
              <a:t>Яндекс Лицей</a:t>
            </a:r>
            <a:br>
              <a:rPr lang="ru-RU" sz="2200">
                <a:solidFill>
                  <a:srgbClr val="FFFFFF"/>
                </a:solidFill>
              </a:rPr>
            </a:br>
            <a:r>
              <a:rPr lang="ru-RU" sz="2200">
                <a:solidFill>
                  <a:srgbClr val="FFFFFF"/>
                </a:solidFill>
              </a:rPr>
              <a:t>Выполнил: Погарцев Тимофей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88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F4715-047C-12F9-BCE0-7DF7B736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проекта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4EA00D4-CFCA-D863-1956-7DBD44D345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6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62CE4-96B9-E812-9B23-FE7086DB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anchor="b">
            <a:normAutofit/>
          </a:bodyPr>
          <a:lstStyle/>
          <a:p>
            <a:r>
              <a:rPr lang="ru-RU" dirty="0"/>
              <a:t>Использование пройденного материала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6BEFC8F-6A2E-3A4B-805C-B7E04D367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333092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1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6F2B6-0B58-E4EB-417D-8EC57646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anchor="b">
            <a:normAutofit/>
          </a:bodyPr>
          <a:lstStyle/>
          <a:p>
            <a:r>
              <a:rPr lang="ru-RU" dirty="0"/>
              <a:t>Описание работы калькулятора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3FE6FA2-D4D6-32B8-28D1-6C50D74CE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78535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98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284A9-B2A4-C83B-B0AC-833DD740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 работы конвертера</a:t>
            </a:r>
          </a:p>
        </p:txBody>
      </p: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252B4E2-CEC8-BFFA-57C3-23DB21444D9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2900716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83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7D77-77FA-9B3D-3B89-4BFBA276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348FD-D274-7A0C-AC7B-06B9B230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действий в калькулятор (квадратные корни, тригонометрические функции)</a:t>
            </a:r>
          </a:p>
          <a:p>
            <a:r>
              <a:rPr lang="ru-RU" dirty="0"/>
              <a:t>Добавление большего числа единиц измерения</a:t>
            </a:r>
          </a:p>
          <a:p>
            <a:r>
              <a:rPr lang="ru-RU" dirty="0"/>
              <a:t>Улучшение дизайна окна</a:t>
            </a:r>
          </a:p>
        </p:txBody>
      </p:sp>
    </p:spTree>
    <p:extLst>
      <p:ext uri="{BB962C8B-B14F-4D97-AF65-F5344CB8AC3E}">
        <p14:creationId xmlns:p14="http://schemas.microsoft.com/office/powerpoint/2010/main" val="290255072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1C311C"/>
      </a:dk2>
      <a:lt2>
        <a:srgbClr val="F3F1F0"/>
      </a:lt2>
      <a:accent1>
        <a:srgbClr val="24AFC8"/>
      </a:accent1>
      <a:accent2>
        <a:srgbClr val="14B78B"/>
      </a:accent2>
      <a:accent3>
        <a:srgbClr val="21B951"/>
      </a:accent3>
      <a:accent4>
        <a:srgbClr val="25BA14"/>
      </a:accent4>
      <a:accent5>
        <a:srgbClr val="6BB220"/>
      </a:accent5>
      <a:accent6>
        <a:srgbClr val="9EA812"/>
      </a:accent6>
      <a:hlink>
        <a:srgbClr val="C05542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210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Sagona Book</vt:lpstr>
      <vt:lpstr>ExploreVTI</vt:lpstr>
      <vt:lpstr>Проект  Калькулятор-конвертер (PyQT)</vt:lpstr>
      <vt:lpstr>Функции проекта</vt:lpstr>
      <vt:lpstr>Использование пройденного материала</vt:lpstr>
      <vt:lpstr>Описание работы калькулятора</vt:lpstr>
      <vt:lpstr>Описание работы конвертера</vt:lpstr>
      <vt:lpstr>Доработка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Калькулятор-конвертер (PyQT)</dc:title>
  <dc:creator>Tim Pogartsev</dc:creator>
  <cp:lastModifiedBy>Tim Pogartsev</cp:lastModifiedBy>
  <cp:revision>1</cp:revision>
  <dcterms:created xsi:type="dcterms:W3CDTF">2023-12-23T17:26:49Z</dcterms:created>
  <dcterms:modified xsi:type="dcterms:W3CDTF">2023-12-23T17:46:47Z</dcterms:modified>
</cp:coreProperties>
</file>