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84" r:id="rId3"/>
    <p:sldId id="288" r:id="rId4"/>
    <p:sldId id="286" r:id="rId5"/>
    <p:sldId id="287" r:id="rId6"/>
    <p:sldId id="290" r:id="rId7"/>
    <p:sldId id="289" r:id="rId8"/>
    <p:sldId id="277" r:id="rId9"/>
    <p:sldId id="266" r:id="rId10"/>
    <p:sldId id="278" r:id="rId11"/>
    <p:sldId id="279" r:id="rId12"/>
    <p:sldId id="280" r:id="rId13"/>
    <p:sldId id="281" r:id="rId14"/>
    <p:sldId id="282" r:id="rId15"/>
    <p:sldId id="283" r:id="rId16"/>
    <p:sldId id="29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392" autoAdjust="0"/>
  </p:normalViewPr>
  <p:slideViewPr>
    <p:cSldViewPr>
      <p:cViewPr varScale="1">
        <p:scale>
          <a:sx n="61" d="100"/>
          <a:sy n="61" d="100"/>
        </p:scale>
        <p:origin x="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9BF84-FE12-405B-BA01-1E342391114B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BB7BD-DC78-457E-917F-3BF635C36D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5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26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1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휨센서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압력센서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통해 데이터 값이 바뀔 시 </a:t>
            </a:r>
          </a:p>
          <a:p>
            <a:r>
              <a:rPr lang="ko-KR" altLang="en-US" baseline="0" dirty="0" smtClean="0"/>
              <a:t>뒤척임이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시간에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번이 </a:t>
            </a:r>
            <a:r>
              <a:rPr lang="ko-KR" altLang="en-US" baseline="0" dirty="0" err="1" smtClean="0"/>
              <a:t>잘자는</a:t>
            </a:r>
            <a:r>
              <a:rPr lang="ko-KR" altLang="en-US" baseline="0" dirty="0" smtClean="0"/>
              <a:t> 거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번 이상이 </a:t>
            </a:r>
          </a:p>
          <a:p>
            <a:r>
              <a:rPr lang="ko-KR" altLang="en-US" baseline="0" dirty="0" smtClean="0"/>
              <a:t>논문에 근거하여 움직임과 만족도 관계는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회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중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15.9</a:t>
            </a:r>
            <a:r>
              <a:rPr lang="ko-KR" altLang="en-US" baseline="0" dirty="0" smtClean="0"/>
              <a:t>회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22.3</a:t>
            </a:r>
            <a:r>
              <a:rPr lang="ko-KR" altLang="en-US" baseline="0" dirty="0" smtClean="0"/>
              <a:t>회에 해당한다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일본의 수면과학연구소의 결과에 따르면 “이불 사이의 공간 온도가 </a:t>
            </a:r>
            <a:r>
              <a:rPr lang="en-US" altLang="ko-KR" baseline="0" dirty="0" smtClean="0"/>
              <a:t>32~24</a:t>
            </a:r>
            <a:r>
              <a:rPr lang="ko-KR" altLang="en-US" baseline="0" dirty="0" smtClean="0"/>
              <a:t>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습도가 </a:t>
            </a:r>
            <a:r>
              <a:rPr lang="en-US" altLang="ko-KR" baseline="0" dirty="0" smtClean="0"/>
              <a:t>45%~55%</a:t>
            </a:r>
            <a:r>
              <a:rPr lang="ko-KR" altLang="en-US" baseline="0" dirty="0" smtClean="0"/>
              <a:t>가 가장 이상적인 수치”라고 한다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일본 수면과학연구소</a:t>
            </a:r>
            <a:r>
              <a:rPr lang="en-US" altLang="ko-KR" baseline="0" dirty="0" smtClean="0"/>
              <a:t>,http://jssr.jp/)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8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휨센서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압력센서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통해 데이터 값이 바뀔 시 </a:t>
            </a:r>
          </a:p>
          <a:p>
            <a:r>
              <a:rPr lang="ko-KR" altLang="en-US" baseline="0" dirty="0" smtClean="0"/>
              <a:t>뒤척임이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시간에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번이 </a:t>
            </a:r>
            <a:r>
              <a:rPr lang="ko-KR" altLang="en-US" baseline="0" dirty="0" err="1" smtClean="0"/>
              <a:t>잘자는</a:t>
            </a:r>
            <a:r>
              <a:rPr lang="ko-KR" altLang="en-US" baseline="0" dirty="0" smtClean="0"/>
              <a:t> 거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번 이상이 </a:t>
            </a:r>
          </a:p>
          <a:p>
            <a:r>
              <a:rPr lang="ko-KR" altLang="en-US" baseline="0" dirty="0" smtClean="0"/>
              <a:t>논문에 근거하여 움직임과 만족도 관계는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회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중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15.9</a:t>
            </a:r>
            <a:r>
              <a:rPr lang="ko-KR" altLang="en-US" baseline="0" dirty="0" smtClean="0"/>
              <a:t>회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22.3</a:t>
            </a:r>
            <a:r>
              <a:rPr lang="ko-KR" altLang="en-US" baseline="0" dirty="0" smtClean="0"/>
              <a:t>회에 해당한다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일본의 수면과학연구소의 결과에 따르면 “이불 사이의 공간 온도가 </a:t>
            </a:r>
            <a:r>
              <a:rPr lang="en-US" altLang="ko-KR" baseline="0" dirty="0" smtClean="0"/>
              <a:t>32~24</a:t>
            </a:r>
            <a:r>
              <a:rPr lang="ko-KR" altLang="en-US" baseline="0" dirty="0" smtClean="0"/>
              <a:t>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습도가 </a:t>
            </a:r>
            <a:r>
              <a:rPr lang="en-US" altLang="ko-KR" baseline="0" dirty="0" smtClean="0"/>
              <a:t>45%~55%</a:t>
            </a:r>
            <a:r>
              <a:rPr lang="ko-KR" altLang="en-US" baseline="0" dirty="0" smtClean="0"/>
              <a:t>가 가장 이상적인 수치”라고 한다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일본 수면과학연구소</a:t>
            </a:r>
            <a:r>
              <a:rPr lang="en-US" altLang="ko-KR" baseline="0" dirty="0" smtClean="0"/>
              <a:t>,http://jssr.jp/)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6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1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3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1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3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35CDB98-8F0C-4598-8B22-193634AFEF65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8201028" cy="1135028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Deep Sleep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286676" cy="2071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smtClean="0"/>
              <a:t>지도교수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조혜경 교수님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팀장</a:t>
            </a:r>
            <a:r>
              <a:rPr lang="en-US" altLang="ko-KR" sz="2400" dirty="0" smtClean="0"/>
              <a:t> : 1094048 </a:t>
            </a:r>
            <a:r>
              <a:rPr lang="ko-KR" altLang="en-US" sz="2400" dirty="0" smtClean="0"/>
              <a:t>고흥수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팀원 </a:t>
            </a:r>
            <a:r>
              <a:rPr lang="en-US" altLang="ko-KR" sz="2400" dirty="0" smtClean="0"/>
              <a:t>: 1094018 </a:t>
            </a:r>
            <a:r>
              <a:rPr lang="ko-KR" altLang="en-US" sz="2400" dirty="0" smtClean="0"/>
              <a:t>송민호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	 1094049 </a:t>
            </a:r>
            <a:r>
              <a:rPr lang="ko-KR" altLang="en-US" sz="2400" dirty="0" smtClean="0"/>
              <a:t>김도연</a:t>
            </a: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357950" y="2786058"/>
            <a:ext cx="1928826" cy="571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FF00"/>
                </a:solidFill>
              </a:rPr>
              <a:t>개나리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en-US" altLang="ko-KR" dirty="0" smtClean="0"/>
              <a:t>S/W </a:t>
            </a:r>
            <a:r>
              <a:rPr lang="ko-KR" altLang="en-US" dirty="0" smtClean="0"/>
              <a:t>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59" y="413055"/>
            <a:ext cx="8183880" cy="691520"/>
          </a:xfrm>
        </p:spPr>
        <p:txBody>
          <a:bodyPr/>
          <a:lstStyle/>
          <a:p>
            <a:r>
              <a:rPr lang="en-US" altLang="ko-KR" dirty="0" smtClean="0"/>
              <a:t>Start Act(</a:t>
            </a:r>
            <a:r>
              <a:rPr lang="ko-KR" altLang="en-US" dirty="0" smtClean="0"/>
              <a:t>화면 자동 넘김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" y="1104575"/>
            <a:ext cx="8183880" cy="47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59" y="413055"/>
            <a:ext cx="8183880" cy="691520"/>
          </a:xfrm>
        </p:spPr>
        <p:txBody>
          <a:bodyPr/>
          <a:lstStyle/>
          <a:p>
            <a:r>
              <a:rPr lang="en-US" altLang="ko-KR" dirty="0" smtClean="0"/>
              <a:t>Start xml(</a:t>
            </a:r>
            <a:r>
              <a:rPr lang="ko-KR" altLang="en-US" dirty="0" smtClean="0"/>
              <a:t>화면 자동 넘김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" y="1081673"/>
            <a:ext cx="8183881" cy="46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59" y="413055"/>
            <a:ext cx="8183880" cy="691520"/>
          </a:xfrm>
        </p:spPr>
        <p:txBody>
          <a:bodyPr/>
          <a:lstStyle/>
          <a:p>
            <a:r>
              <a:rPr lang="en-US" altLang="ko-KR" dirty="0" smtClean="0"/>
              <a:t>Main Act(</a:t>
            </a:r>
            <a:r>
              <a:rPr lang="ko-KR" altLang="en-US" dirty="0" smtClean="0"/>
              <a:t>메뉴 버튼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" y="1023602"/>
            <a:ext cx="818388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59" y="413055"/>
            <a:ext cx="8183880" cy="691520"/>
          </a:xfrm>
        </p:spPr>
        <p:txBody>
          <a:bodyPr/>
          <a:lstStyle/>
          <a:p>
            <a:r>
              <a:rPr lang="en-US" altLang="ko-KR" dirty="0" smtClean="0"/>
              <a:t>Main xml(</a:t>
            </a:r>
            <a:r>
              <a:rPr lang="ko-KR" altLang="en-US" dirty="0" smtClean="0"/>
              <a:t>메뉴 버튼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" y="1019086"/>
            <a:ext cx="8183881" cy="4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7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차후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8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각종 센서연동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 err="1" smtClean="0"/>
              <a:t>아두이노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학습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통신이 포함된 제품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음향 측정 기능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380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8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고흥수\Desktop\구성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04"/>
            <a:ext cx="8286808" cy="5786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4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8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27540"/>
          </a:xfrm>
        </p:spPr>
        <p:txBody>
          <a:bodyPr>
            <a:normAutofit fontScale="92500"/>
          </a:bodyPr>
          <a:lstStyle/>
          <a:p>
            <a:r>
              <a:rPr lang="ko-KR" altLang="en-US" b="1" dirty="0" smtClean="0"/>
              <a:t>수면 환경의 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습도 모니터링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설정 온도 이하로 내려가면 열선 패드 가동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압력센서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휨센서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이용한 뒤척임을 한 시간 단위로 모니터링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분 이상 움직임 없을 시 핸드폰 진동</a:t>
            </a:r>
            <a:endParaRPr lang="en-US" altLang="ko-KR" dirty="0" smtClean="0"/>
          </a:p>
          <a:p>
            <a:pPr marL="347472" lvl="1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핸드폰 위치는 수면패드 오른쪽 상단에 고정</a:t>
            </a:r>
            <a:r>
              <a:rPr lang="en-US" altLang="ko-KR" dirty="0" smtClean="0"/>
              <a:t>.</a:t>
            </a:r>
          </a:p>
          <a:p>
            <a:pPr marL="347472" lvl="1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케이스를  패드에 부착하여 핸드폰이 떨어지지 않게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시간에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번 이상 움직일 시 백색소음 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저장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핸드폰으로 </a:t>
            </a:r>
            <a:r>
              <a:rPr lang="ko-KR" altLang="en-US" b="1" dirty="0" err="1" smtClean="0"/>
              <a:t>코골이</a:t>
            </a:r>
            <a:r>
              <a:rPr lang="ko-KR" altLang="en-US" b="1" dirty="0" smtClean="0"/>
              <a:t> 측정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일정 데시벨 이상 올라갈 시 핸드폰 진동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저장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98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8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9897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알람</a:t>
            </a:r>
            <a:r>
              <a:rPr lang="ko-KR" altLang="en-US" b="1" dirty="0" smtClean="0"/>
              <a:t> 기능 제공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자기 전 수면 시간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종료 시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수면 시작 버튼을 누를  때부터 데이터 값들을 받아오기 시작</a:t>
            </a:r>
            <a:endParaRPr lang="en-US" altLang="ko-KR" dirty="0" smtClean="0"/>
          </a:p>
          <a:p>
            <a:pPr lvl="1"/>
            <a:endParaRPr lang="en-US" altLang="ko-KR" b="1" dirty="0" smtClean="0"/>
          </a:p>
          <a:p>
            <a:r>
              <a:rPr lang="ko-KR" altLang="en-US" b="1" dirty="0" smtClean="0"/>
              <a:t>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습도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단위 시간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뒤척임 횟수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코골이</a:t>
            </a:r>
            <a:r>
              <a:rPr lang="ko-KR" altLang="en-US" b="1" dirty="0" smtClean="0"/>
              <a:t> 횟수를 내부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에 저장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하루 단위로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습도를 시각적 그래프로 보여줌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조언 기능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수면 시 얻어온 데이터 값을 기반으로 수면 상태 조언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4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72424" y="565209"/>
            <a:ext cx="7772400" cy="924401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1400" dirty="0" smtClean="0">
                <a:solidFill>
                  <a:srgbClr val="00B050"/>
                </a:solidFill>
              </a:rPr>
              <a:t>1094048 </a:t>
            </a:r>
            <a:r>
              <a:rPr lang="ko-KR" altLang="en-US" sz="1400" dirty="0" smtClean="0">
                <a:solidFill>
                  <a:srgbClr val="00B050"/>
                </a:solidFill>
              </a:rPr>
              <a:t>고흥수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1094049 </a:t>
            </a:r>
            <a:r>
              <a:rPr lang="ko-KR" altLang="en-US" sz="1400" dirty="0" smtClean="0">
                <a:solidFill>
                  <a:srgbClr val="0070C0"/>
                </a:solidFill>
              </a:rPr>
              <a:t>김도연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FFFF00"/>
                </a:solidFill>
              </a:rPr>
              <a:t>1094018 </a:t>
            </a:r>
            <a:r>
              <a:rPr lang="ko-KR" altLang="en-US" sz="1400" dirty="0" smtClean="0">
                <a:solidFill>
                  <a:srgbClr val="FFFF00"/>
                </a:solidFill>
              </a:rPr>
              <a:t>송민호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pPr algn="ctr"/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" y="1459138"/>
            <a:ext cx="8401050" cy="513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3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en-US" altLang="ko-KR" dirty="0" smtClean="0"/>
              <a:t>H/W </a:t>
            </a:r>
            <a:r>
              <a:rPr lang="ko-KR" altLang="en-US" dirty="0" smtClean="0"/>
              <a:t>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7488832" cy="46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718</TotalTime>
  <Words>385</Words>
  <Application>Microsoft Office PowerPoint</Application>
  <PresentationFormat>화면 슬라이드 쇼(4:3)</PresentationFormat>
  <Paragraphs>64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Verdana</vt:lpstr>
      <vt:lpstr>Wingdings 2</vt:lpstr>
      <vt:lpstr>모양</vt:lpstr>
      <vt:lpstr>Deep Sleep</vt:lpstr>
      <vt:lpstr>소개</vt:lpstr>
      <vt:lpstr>PowerPoint 프레젠테이션</vt:lpstr>
      <vt:lpstr>PowerPoint 프레젠테이션</vt:lpstr>
      <vt:lpstr>PowerPoint 프레젠테이션</vt:lpstr>
      <vt:lpstr>개발 일정</vt:lpstr>
      <vt:lpstr>PowerPoint 프레젠테이션</vt:lpstr>
      <vt:lpstr>H/W 진행사항</vt:lpstr>
      <vt:lpstr>PowerPoint 프레젠테이션</vt:lpstr>
      <vt:lpstr>S/W 진행사항</vt:lpstr>
      <vt:lpstr>Start Act(화면 자동 넘김)</vt:lpstr>
      <vt:lpstr>Start xml(화면 자동 넘김)</vt:lpstr>
      <vt:lpstr>Main Act(메뉴 버튼)</vt:lpstr>
      <vt:lpstr>Main xml(메뉴 버튼)</vt:lpstr>
      <vt:lpstr>차후 계획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수면 패턴을 통한                건강 진단 시스템</dc:title>
  <dc:creator>고흥수</dc:creator>
  <cp:lastModifiedBy>b10538</cp:lastModifiedBy>
  <cp:revision>87</cp:revision>
  <dcterms:created xsi:type="dcterms:W3CDTF">2016-03-07T07:14:18Z</dcterms:created>
  <dcterms:modified xsi:type="dcterms:W3CDTF">2016-03-25T05:24:46Z</dcterms:modified>
</cp:coreProperties>
</file>