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1" r:id="rId4"/>
    <p:sldId id="268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5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slack.com/files-pri/T017V5U7A0Z-F01BLAGDTQT/valshop_screenshot.jpg" TargetMode="External"/><Relationship Id="rId2" Type="http://schemas.openxmlformats.org/officeDocument/2006/relationships/hyperlink" Target="file:///Users/Timothy/Downloads/Project_1_Group-maste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ValShop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95096" y="4082718"/>
            <a:ext cx="5013661" cy="1683292"/>
          </a:xfrm>
        </p:spPr>
        <p:txBody>
          <a:bodyPr anchor="b">
            <a:normAutofit/>
          </a:bodyPr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A Price Comparison Web Application</a:t>
            </a: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12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A7387-EFFE-CD4D-B3F8-01E2D31C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75" y="2698111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570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75748" y="2216427"/>
            <a:ext cx="3517348" cy="4048475"/>
          </a:xfrm>
        </p:spPr>
        <p:txBody>
          <a:bodyPr>
            <a:normAutofit/>
          </a:bodyPr>
          <a:lstStyle/>
          <a:p>
            <a:r>
              <a:rPr lang="en-US" sz="2400" dirty="0"/>
              <a:t>Concept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User Story</a:t>
            </a:r>
          </a:p>
          <a:p>
            <a:pPr lvl="1"/>
            <a:r>
              <a:rPr lang="en-US" sz="2000" dirty="0"/>
              <a:t>Acceptance Criteria</a:t>
            </a:r>
          </a:p>
          <a:p>
            <a:r>
              <a:rPr lang="en-US" sz="2400" dirty="0"/>
              <a:t>Process</a:t>
            </a:r>
          </a:p>
          <a:p>
            <a:pPr lvl="1"/>
            <a:r>
              <a:rPr lang="en-US" sz="2000" dirty="0"/>
              <a:t>Technologies Used</a:t>
            </a:r>
          </a:p>
          <a:p>
            <a:pPr lvl="1"/>
            <a:r>
              <a:rPr lang="en-US" sz="2000" dirty="0"/>
              <a:t>Roles / Tasks</a:t>
            </a:r>
          </a:p>
          <a:p>
            <a:pPr lvl="1"/>
            <a:r>
              <a:rPr lang="en-US" sz="2000" dirty="0"/>
              <a:t>Challenges / Successes</a:t>
            </a:r>
            <a:r>
              <a:rPr lang="en-US" sz="1600" dirty="0"/>
              <a:t> </a:t>
            </a:r>
          </a:p>
          <a:p>
            <a:r>
              <a:rPr lang="en-US" sz="2400" dirty="0"/>
              <a:t>Demonstration</a:t>
            </a:r>
          </a:p>
          <a:p>
            <a:r>
              <a:rPr lang="en-US" sz="2400" dirty="0"/>
              <a:t>Future Development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575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48" y="876312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Concept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B5735-5449-A446-B0CD-441C608D1C00}"/>
              </a:ext>
            </a:extLst>
          </p:cNvPr>
          <p:cNvSpPr txBox="1">
            <a:spLocks/>
          </p:cNvSpPr>
          <p:nvPr/>
        </p:nvSpPr>
        <p:spPr>
          <a:xfrm>
            <a:off x="875748" y="2216427"/>
            <a:ext cx="4634622" cy="404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Description </a:t>
            </a:r>
          </a:p>
          <a:p>
            <a:pPr marL="0" indent="0" algn="just">
              <a:buNone/>
            </a:pPr>
            <a:r>
              <a:rPr lang="en-US" sz="2000" dirty="0"/>
              <a:t>A web application that will allow a user to quickly and effectively compare a products price and availability across multiple ecommerce platforms.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400" dirty="0"/>
              <a:t>User Story</a:t>
            </a:r>
          </a:p>
          <a:p>
            <a:pPr marL="0" indent="0" algn="just">
              <a:buNone/>
            </a:pPr>
            <a:r>
              <a:rPr lang="en-US" sz="2000" dirty="0"/>
              <a:t>AS A price conscious consumer, I WANT to be able to price check items that I am interested in purchasing across multiple outlets, SO THAT I can ensure I am getting the best price and value.</a:t>
            </a:r>
          </a:p>
          <a:p>
            <a:pPr marL="0" indent="0" algn="just">
              <a:buNone/>
            </a:pPr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46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 (cont.)</a:t>
            </a:r>
          </a:p>
        </p:txBody>
      </p:sp>
      <p:pic>
        <p:nvPicPr>
          <p:cNvPr id="4" name="Picture 3" descr="A picture containing funnel chart&#10;&#10;Description automatically generated">
            <a:extLst>
              <a:ext uri="{FF2B5EF4-FFF2-40B4-BE49-F238E27FC236}">
                <a16:creationId xmlns:a16="http://schemas.microsoft.com/office/drawing/2014/main" id="{97E8B434-A29C-BB4F-B17B-280C900A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2080383"/>
            <a:ext cx="3511655" cy="46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1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025071-7185-2146-8067-5D2BF391EBB9}"/>
              </a:ext>
            </a:extLst>
          </p:cNvPr>
          <p:cNvSpPr txBox="1">
            <a:spLocks/>
          </p:cNvSpPr>
          <p:nvPr/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Technologies Used</a:t>
            </a:r>
          </a:p>
          <a:p>
            <a:r>
              <a:rPr lang="en-US" sz="2000" dirty="0"/>
              <a:t>API</a:t>
            </a:r>
          </a:p>
          <a:p>
            <a:pPr lvl="1"/>
            <a:r>
              <a:rPr lang="en-US" sz="2000" dirty="0"/>
              <a:t>Price Retrieve from Rapid API</a:t>
            </a:r>
          </a:p>
          <a:p>
            <a:pPr lvl="1"/>
            <a:r>
              <a:rPr lang="en-US" sz="2000" dirty="0"/>
              <a:t>Open Weather Map</a:t>
            </a:r>
          </a:p>
          <a:p>
            <a:pPr lvl="1"/>
            <a:r>
              <a:rPr lang="en-US" sz="2000" dirty="0"/>
              <a:t>Google Maps</a:t>
            </a:r>
          </a:p>
          <a:p>
            <a:r>
              <a:rPr lang="en-US" sz="2000" dirty="0"/>
              <a:t>CSS Framework</a:t>
            </a:r>
          </a:p>
          <a:p>
            <a:pPr lvl="1"/>
            <a:r>
              <a:rPr lang="en-US" sz="2000" dirty="0"/>
              <a:t>Foundation</a:t>
            </a:r>
          </a:p>
          <a:p>
            <a:pPr marL="0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859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Process (cont.)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E66B6D-5F13-BC49-83E0-85D7433B3D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65200" y="2470150"/>
            <a:ext cx="4048125" cy="353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Roles / Tasks</a:t>
            </a:r>
          </a:p>
          <a:p>
            <a:r>
              <a:rPr lang="en-US" sz="2000" dirty="0"/>
              <a:t>Front End</a:t>
            </a:r>
          </a:p>
          <a:p>
            <a:pPr lvl="1"/>
            <a:r>
              <a:rPr lang="en-US" sz="2000" dirty="0"/>
              <a:t>Venus</a:t>
            </a:r>
          </a:p>
          <a:p>
            <a:pPr lvl="1"/>
            <a:r>
              <a:rPr lang="en-US" sz="2000" dirty="0"/>
              <a:t>Hatem</a:t>
            </a:r>
          </a:p>
          <a:p>
            <a:r>
              <a:rPr lang="en-US" sz="2000" dirty="0"/>
              <a:t>Back End</a:t>
            </a:r>
          </a:p>
          <a:p>
            <a:pPr lvl="1"/>
            <a:r>
              <a:rPr lang="en-US" sz="2000" dirty="0" err="1"/>
              <a:t>Logique</a:t>
            </a:r>
            <a:endParaRPr lang="en-US" sz="2000" dirty="0"/>
          </a:p>
          <a:p>
            <a:pPr lvl="1"/>
            <a:r>
              <a:rPr lang="en-US" sz="2000" dirty="0"/>
              <a:t>Muhammad</a:t>
            </a:r>
            <a:endParaRPr lang="en-US" sz="1600" dirty="0"/>
          </a:p>
          <a:p>
            <a:r>
              <a:rPr lang="en-US" sz="2000" dirty="0"/>
              <a:t>Project Management / Floating</a:t>
            </a:r>
          </a:p>
          <a:p>
            <a:pPr lvl="1"/>
            <a:r>
              <a:rPr lang="en-US" sz="2000" dirty="0"/>
              <a:t>Tim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371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Process (cont.)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CD3E34-A672-B34B-BAD6-8ADD01F0AC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65200" y="2470150"/>
            <a:ext cx="4545170" cy="353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Challenges / Successes</a:t>
            </a:r>
          </a:p>
          <a:p>
            <a:r>
              <a:rPr lang="en-US" sz="2000" dirty="0"/>
              <a:t>Challenges</a:t>
            </a:r>
          </a:p>
          <a:p>
            <a:pPr lvl="1"/>
            <a:r>
              <a:rPr lang="en-US" sz="1600" dirty="0"/>
              <a:t>Proof of Concept</a:t>
            </a:r>
          </a:p>
          <a:p>
            <a:pPr lvl="1"/>
            <a:r>
              <a:rPr lang="en-US" sz="1600" dirty="0"/>
              <a:t>eCommerce API and data return</a:t>
            </a:r>
          </a:p>
          <a:p>
            <a:pPr lvl="1"/>
            <a:r>
              <a:rPr lang="en-US" sz="1600" dirty="0"/>
              <a:t>CSS Framework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2000" dirty="0"/>
              <a:t>Successes</a:t>
            </a:r>
          </a:p>
          <a:p>
            <a:pPr lvl="1"/>
            <a:r>
              <a:rPr lang="en-US" sz="1600" dirty="0"/>
              <a:t>Proof of Concept</a:t>
            </a:r>
          </a:p>
          <a:p>
            <a:pPr lvl="1"/>
            <a:r>
              <a:rPr lang="en-US" sz="1600" dirty="0"/>
              <a:t>eCommerce API and data return</a:t>
            </a:r>
          </a:p>
          <a:p>
            <a:pPr lvl="1"/>
            <a:r>
              <a:rPr lang="en-US" sz="1600" dirty="0"/>
              <a:t>CSS Framework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84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Demonstration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C9EDC6-111F-BD46-A37D-6992D14BA2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65200" y="2154477"/>
            <a:ext cx="4545170" cy="385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hlinkClick r:id="rId2"/>
              </a:rPr>
              <a:t>ValShop</a:t>
            </a:r>
            <a:endParaRPr lang="en-US" sz="2400" dirty="0"/>
          </a:p>
          <a:p>
            <a:pPr marL="457200" lvl="1" indent="0">
              <a:buNone/>
            </a:pPr>
            <a:endParaRPr lang="en-US" sz="2000" dirty="0">
              <a:hlinkClick r:id="rId3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A57444F-0BE1-9545-83A0-FF94BBBCD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2975969"/>
            <a:ext cx="4453773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Future Development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76373F-6798-6D47-A732-DAA4593D96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65200" y="2470150"/>
            <a:ext cx="4545170" cy="353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Additional Features</a:t>
            </a:r>
          </a:p>
          <a:p>
            <a:r>
              <a:rPr lang="en-US" sz="2000" dirty="0"/>
              <a:t>Specific product search</a:t>
            </a:r>
          </a:p>
          <a:p>
            <a:r>
              <a:rPr lang="en-US" sz="2000" dirty="0"/>
              <a:t>Availability query  </a:t>
            </a:r>
            <a:endParaRPr lang="en-US" sz="1200" dirty="0"/>
          </a:p>
          <a:p>
            <a:r>
              <a:rPr lang="en-US" sz="2000" dirty="0"/>
              <a:t>Expanded retailers</a:t>
            </a:r>
          </a:p>
          <a:p>
            <a:r>
              <a:rPr lang="en-US" sz="2000" dirty="0"/>
              <a:t>Dynamic shopping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67992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180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ValShop</vt:lpstr>
      <vt:lpstr>Contents</vt:lpstr>
      <vt:lpstr>Concept</vt:lpstr>
      <vt:lpstr>Concept (cont.)</vt:lpstr>
      <vt:lpstr>Process</vt:lpstr>
      <vt:lpstr>Process (cont.)</vt:lpstr>
      <vt:lpstr>Process (cont.)</vt:lpstr>
      <vt:lpstr>Demonstration</vt:lpstr>
      <vt:lpstr>Future Development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ValShop</dc:title>
  <dc:creator>Timothy Penick</dc:creator>
  <cp:lastModifiedBy>Timothy Penick</cp:lastModifiedBy>
  <cp:revision>1</cp:revision>
  <dcterms:created xsi:type="dcterms:W3CDTF">2020-09-30T21:29:47Z</dcterms:created>
  <dcterms:modified xsi:type="dcterms:W3CDTF">2020-09-30T21:30:54Z</dcterms:modified>
</cp:coreProperties>
</file>