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4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171" y="-182880"/>
            <a:ext cx="13987324" cy="1126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4361"/>
            <a:ext cx="9144000" cy="1166813"/>
          </a:xfrm>
        </p:spPr>
        <p:txBody>
          <a:bodyPr/>
          <a:lstStyle/>
          <a:p>
            <a:r>
              <a:rPr lang="en-IN" dirty="0" smtClean="0"/>
              <a:t>ONLINE BOOK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625" y="2867148"/>
            <a:ext cx="4948239" cy="16557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Felipe Rojas</a:t>
            </a:r>
          </a:p>
          <a:p>
            <a:r>
              <a:rPr lang="en-IN" dirty="0" err="1" smtClean="0"/>
              <a:t>Sherik</a:t>
            </a:r>
            <a:r>
              <a:rPr lang="en-IN" dirty="0" smtClean="0"/>
              <a:t> </a:t>
            </a:r>
            <a:r>
              <a:rPr lang="en-IN" dirty="0" err="1" smtClean="0"/>
              <a:t>Lehal</a:t>
            </a:r>
            <a:endParaRPr lang="en-IN" dirty="0" smtClean="0"/>
          </a:p>
          <a:p>
            <a:r>
              <a:rPr lang="en-IN" dirty="0" smtClean="0"/>
              <a:t>Thomas </a:t>
            </a:r>
            <a:r>
              <a:rPr lang="en-IN" dirty="0" err="1" smtClean="0"/>
              <a:t>Perale</a:t>
            </a:r>
            <a:endParaRPr lang="en-IN" dirty="0" smtClean="0"/>
          </a:p>
          <a:p>
            <a:r>
              <a:rPr lang="en-IN" dirty="0" err="1" smtClean="0"/>
              <a:t>Maximillien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10154" y="2301603"/>
            <a:ext cx="19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45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</a:t>
            </a:r>
            <a:r>
              <a:rPr lang="en-IN" dirty="0" err="1" smtClean="0"/>
              <a:t>ebooks</a:t>
            </a:r>
            <a:r>
              <a:rPr lang="en-IN" dirty="0" smtClean="0"/>
              <a:t> that can be purchased by the users</a:t>
            </a:r>
          </a:p>
          <a:p>
            <a:r>
              <a:rPr lang="en-IN" dirty="0" err="1" smtClean="0"/>
              <a:t>Ebook</a:t>
            </a:r>
            <a:r>
              <a:rPr lang="en-IN" dirty="0" smtClean="0"/>
              <a:t> has various attributes- Publisher, Author, Category, Rating etc.</a:t>
            </a:r>
          </a:p>
          <a:p>
            <a:r>
              <a:rPr lang="en-IN" dirty="0" smtClean="0"/>
              <a:t>User can be an admin or normal user</a:t>
            </a:r>
          </a:p>
          <a:p>
            <a:r>
              <a:rPr lang="en-IN" dirty="0" smtClean="0"/>
              <a:t>Each </a:t>
            </a:r>
            <a:r>
              <a:rPr lang="en-IN" dirty="0" err="1" smtClean="0"/>
              <a:t>ebook</a:t>
            </a:r>
            <a:r>
              <a:rPr lang="en-IN" dirty="0" smtClean="0"/>
              <a:t>  is rated by the users who purchased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dirty="0" smtClean="0"/>
              <a:t>If the book belongs to a category and that category is also a subcategory to another category, it implies that the book belongs to both the main category and it's subcategory. Example- If a book belongs to "war" category and the "war" category belongs to "action" category, it is implied that the book belongs to both "war" and "action" categories.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US" dirty="0" smtClean="0"/>
              <a:t>If a user makes a purchase and an </a:t>
            </a:r>
            <a:r>
              <a:rPr lang="en-US" dirty="0" err="1" smtClean="0"/>
              <a:t>ebook</a:t>
            </a:r>
            <a:r>
              <a:rPr lang="en-US" dirty="0" smtClean="0"/>
              <a:t> is part of the purchase, then we can imply that the user “</a:t>
            </a:r>
            <a:r>
              <a:rPr lang="en-US" dirty="0" err="1" smtClean="0"/>
              <a:t>HasPurchased</a:t>
            </a:r>
            <a:r>
              <a:rPr lang="en-US" dirty="0" smtClean="0"/>
              <a:t>” an </a:t>
            </a:r>
            <a:r>
              <a:rPr lang="en-US" dirty="0" err="1" smtClean="0"/>
              <a:t>ebook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3. If a user has rated an </a:t>
            </a:r>
            <a:r>
              <a:rPr lang="en-US" dirty="0" err="1" smtClean="0"/>
              <a:t>ebook</a:t>
            </a:r>
            <a:r>
              <a:rPr lang="en-US" dirty="0" smtClean="0"/>
              <a:t>, it implies that the user purchased the </a:t>
            </a:r>
            <a:r>
              <a:rPr lang="en-US" dirty="0" err="1" smtClean="0"/>
              <a:t>ebook</a:t>
            </a:r>
            <a:r>
              <a:rPr lang="en-US" dirty="0" smtClean="0"/>
              <a:t> as the users can't rate a book without purchasing it.</a:t>
            </a:r>
          </a:p>
          <a:p>
            <a:endParaRPr lang="en-US" dirty="0"/>
          </a:p>
          <a:p>
            <a:r>
              <a:rPr lang="en-US" dirty="0" smtClean="0"/>
              <a:t>4. If a user has the role "admin", they can manage the </a:t>
            </a:r>
            <a:r>
              <a:rPr lang="en-US" dirty="0" err="1" smtClean="0"/>
              <a:t>ebooks</a:t>
            </a:r>
            <a:r>
              <a:rPr lang="en-US" dirty="0" smtClean="0"/>
              <a:t> database on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016" y="0"/>
            <a:ext cx="12477017" cy="6862131"/>
          </a:xfrm>
        </p:spPr>
      </p:pic>
    </p:spTree>
    <p:extLst>
      <p:ext uri="{BB962C8B-B14F-4D97-AF65-F5344CB8AC3E}">
        <p14:creationId xmlns:p14="http://schemas.microsoft.com/office/powerpoint/2010/main" val="27286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8" y="2662308"/>
            <a:ext cx="10188782" cy="969691"/>
          </a:xfrm>
        </p:spPr>
      </p:pic>
      <p:sp>
        <p:nvSpPr>
          <p:cNvPr id="5" name="TextBox 4"/>
          <p:cNvSpPr txBox="1"/>
          <p:nvPr/>
        </p:nvSpPr>
        <p:spPr>
          <a:xfrm>
            <a:off x="5339628" y="1336745"/>
            <a:ext cx="322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d2rq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52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ONLINE BOOK STORE</vt:lpstr>
      <vt:lpstr>About</vt:lpstr>
      <vt:lpstr>Ontology rules</vt:lpstr>
      <vt:lpstr>Ontology rules</vt:lpstr>
      <vt:lpstr>PowerPoint Presentation</vt:lpstr>
      <vt:lpstr>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Windows User</dc:creator>
  <cp:lastModifiedBy>Windows User</cp:lastModifiedBy>
  <cp:revision>6</cp:revision>
  <dcterms:created xsi:type="dcterms:W3CDTF">2017-12-17T19:31:49Z</dcterms:created>
  <dcterms:modified xsi:type="dcterms:W3CDTF">2017-12-17T20:58:16Z</dcterms:modified>
</cp:coreProperties>
</file>