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d21f047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d21f047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21f047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21f047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1f047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1f047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21f047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21f047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21f047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21f047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21f047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d21f047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21f047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21f047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21f047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21f047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21f047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21f047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21f047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21f047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21f04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d21f04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21f047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21f047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Exploitation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more than Inspect Element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/robots.txt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manage web crawler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allow or disallow access to specific pages/directories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crawlers by user-agent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one of the first places to look when gathering intel on a website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1152475"/>
            <a:ext cx="42603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Googlebot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Disallow: /nogooglebot/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*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Allow: /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Sitemap: http://www.example.com/sitemap.xml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Spoofing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are used to remember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have to login on Google every time you visit the page because it saves your user info in the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changing your cookies, you could potentially access someone else’s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are usually encrypted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Injection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</a:t>
            </a:r>
            <a:r>
              <a:rPr lang="en"/>
              <a:t>injection occurs when a malicious user is able to escape out of a server-side command which may be modified by user input.  Consider the following SQL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* FROM table WHERE name=‘$input’;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suppose the user was to submit an input like this: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 OR 1=1;#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* FROM table WHERE name=‘’ OR 1=1;#’;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command has been modified since the user escaped from the quotes.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Injection (contd.)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command injection is Python’s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eval()</a:t>
            </a:r>
            <a:r>
              <a:rPr lang="en"/>
              <a:t> function.  This function takes any valid Python expression and evaluates it.  The following command is extremely insecure: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eval(‘$input’)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if the user were to input something simple like 1+1, it would return 2.  However, the user could also exploit this to run any command he pleases.  Suppose he modified his input to look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eval(‘__import__(“os”).system(“ls”)’)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 can be very useful in gaining insight into the inner workings of a webpage.  Press F12 to access your browser’s developer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some of the more useful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(Inspect Element)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(Inspect Element)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view HTML/div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modify/delete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comments are visible here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76"/>
            <a:ext cx="4260301" cy="41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run any JavaScript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calls to console.log() will show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messages will show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versatile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68313"/>
            <a:ext cx="4260301" cy="4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files retrieved by GET requests will appear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view frontend source code for a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Pretty Print to make it readable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2738"/>
            <a:ext cx="4260300" cy="419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request traffic is logged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headers, payload, and response for each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how your browser communicates with the server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4925"/>
            <a:ext cx="4260300" cy="419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cached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View/modify local storage and cookies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2751"/>
            <a:ext cx="4260300" cy="419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Layout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general, the folder hierarchy of a web server running on Linux will follow this layout.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572000" y="1152475"/>
            <a:ext cx="426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 www/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├─ html/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├─ index.html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├─ css/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│  ├─ styles.css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├─ js/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│  ├─ app.js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├─ icons/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│  ├─ favicon.ico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│  ├─ image1.png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│  │  ├─ image2.png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render web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invoked when visiting any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send data to a specific endpoint as a way of interacting with an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uses the response from the server to modify elements on the page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4572000" y="1017725"/>
            <a:ext cx="4260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GET /hello.htm HTTP/1.1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User-Agent: Mozilla/4.0 (compatible; MSIE5.01; Windows NT)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Host: www.tutorialspoint.com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Accept-Language: en-us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Accept-Encoding: gzip, deflate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POST /cgi-bin/process.cgi HTTP/1.1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User-Agent: Mozilla/4.0 (compatible; MSIE5.01; Windows NT)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Host: www.tutorialspoint.com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Content-Type: application/x-www-form-urlencoded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Content-Length: length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Accept-Language: en-us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Accept-Encoding: gzip, deflate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licenseID=string&amp;content=string&amp;/paramsXML=string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