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45EB-D348-AF44-911B-D7132A38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D17E-9B0D-8445-9329-5D8E9FAB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C54B-403C-B649-91C5-52A7B0B5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1B02-85A4-0548-A0F5-8131F46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4AF5-E03E-CD4D-BCA4-F07E477F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FA36-0074-CF4E-AF37-B58618A1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8A089-1CA5-9C4D-A0C2-83633BA4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DE5D-01CD-2941-814B-90136AD9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C247-290A-F74C-A6B6-5D65AAA9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A318-6330-7346-BB50-B7AE4392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1DF6-86A3-854F-B8AA-81A6255C6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1010-3BF1-2B4C-A3F2-5A72DD97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9FBC-6348-A24A-821F-37277E96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E6A3-405E-F64A-B422-0FBFBC83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8254-2605-B741-9BCA-CBA47F3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EA74-E04D-EB46-BF2D-60BF37D3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4ED3-4997-0D4C-8467-2885C61C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FE70-89A9-F94F-9FC9-D0F77DE9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F27D-53D8-1A42-9F17-165DBF0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E33F-3AAF-4B40-B245-67000E15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63D2-2DA5-A640-9FD8-344D8BA6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51B06-A68D-FF4D-8B0C-ABFBBF64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2629-80FA-F841-A99D-D5194A30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644B-F48B-0340-B819-2B9222E1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4DF1-0BF7-924F-A328-6AC4DB5B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693E-768A-9F4D-BA5F-22AD176E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7303-E320-BE4D-A772-494636EB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45B22-64E1-184B-9F67-8C3865F2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62CF-EE72-CB45-A1C2-708353D5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043C-B2D7-BB41-8A9F-ADEEB7B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BA22-0F92-7741-95C8-4BF1C446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D63D-F50E-0C40-8E67-CCADDA4A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C7D4-0D00-1343-AD61-FCDE05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C1865-2E10-994F-9EEC-E6BD8B5A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4C62-31C9-324C-82C0-030F5A63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AFB7F-4385-0540-B2C2-1F9F87330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F00F7-FD9E-914B-8D47-8D2EC0B9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DCFCB-1531-0147-9747-666C407C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C19D0-379C-114D-8092-FD08FE40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88FA-5C30-1146-8A9E-F1AAB567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855D2-FC83-C148-8B28-1AAB2C1F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DFAF0-1950-094F-96CF-3BB35170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F591E-E85E-9241-8196-F9BF9EE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60861-274A-6F4E-8926-A52CC57E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76BC3-7260-6746-B392-7B6E0166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8A9FF-2A9C-0541-9C46-E2F49722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708F-C03E-3D43-A4CB-AFC31B43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64DC-52DD-FC4E-B027-956A10F6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CB1F3-1078-B942-9B56-84521628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0558E-95C7-8D41-9DDD-01D671BA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9571E-4F9D-9342-A312-D033D339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AC47-FC6C-4B4A-8C2F-B748681D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DB73-7DD9-7A4C-B2D2-ACCE2B6E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1F03C-1E9C-FD4F-BF40-AF6F8CFC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8859-8EA9-2C46-AAF0-62D00DEF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8259-AB55-7C4F-A18F-4B5E351A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6C22-D666-C842-A4EB-806637F3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337ED-B5E2-7848-9BAF-3AA3BD64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3AB4A-75D6-4142-AE7D-B1B90E50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19D11-6133-FA45-8D87-FAC4FC6E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3F1C-2FCD-DE4F-A839-C9A31A907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F95-A19F-2745-B523-66565F88748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9C75-2DC1-794D-B801-F2E99D47E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5DD3-B178-5445-94BB-7DC2CBD57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CC8C-A9C7-6C44-8C45-BBAFD8A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8B8C37-BF3F-484F-83C8-A0AF3608A13D}"/>
              </a:ext>
            </a:extLst>
          </p:cNvPr>
          <p:cNvSpPr/>
          <p:nvPr/>
        </p:nvSpPr>
        <p:spPr>
          <a:xfrm>
            <a:off x="652935" y="3584852"/>
            <a:ext cx="10529870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Remote</a:t>
            </a:r>
            <a:r>
              <a:rPr lang="en-US" sz="72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PHOSPHATE INLINE" panose="02000506050000020004" pitchFamily="2" charset="77"/>
                <a:cs typeface="PHOSPHATE INLINE" panose="02000506050000020004" pitchFamily="2" charset="77"/>
              </a:rPr>
              <a:t> Controlled</a:t>
            </a:r>
            <a:r>
              <a:rPr lang="en-US" sz="72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 CTF</a:t>
            </a:r>
          </a:p>
          <a:p>
            <a:pPr algn="ctr"/>
            <a:r>
              <a:rPr lang="en-US" sz="4000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Phosphate Solid" panose="02000506050000020004" pitchFamily="2" charset="77"/>
                <a:cs typeface="Phosphate Solid" panose="02000506050000020004" pitchFamily="2" charset="77"/>
              </a:rPr>
              <a:t>HTTPS://</a:t>
            </a:r>
            <a:r>
              <a:rPr lang="en-US" sz="4000" dirty="0" err="1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Remote</a:t>
            </a:r>
            <a:r>
              <a:rPr lang="en-US" sz="4000" dirty="0" err="1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Phosphate Solid" panose="02000506050000020004" pitchFamily="2" charset="77"/>
                <a:cs typeface="Phosphate Solid" panose="02000506050000020004" pitchFamily="2" charset="77"/>
              </a:rPr>
              <a:t>.ctfd.io</a:t>
            </a:r>
            <a:endParaRPr lang="en-US" sz="4000" dirty="0">
              <a:ln w="22225">
                <a:solidFill>
                  <a:schemeClr val="bg1">
                    <a:lumMod val="85000"/>
                  </a:schemeClr>
                </a:solidFill>
                <a:prstDash val="solid"/>
              </a:ln>
              <a:latin typeface="Phosphate Solid" panose="02000506050000020004" pitchFamily="2" charset="77"/>
              <a:cs typeface="Phosphate Solid" panose="02000506050000020004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6CBD1-95C3-8949-8942-807A54E2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82" y="431470"/>
            <a:ext cx="2997530" cy="2997530"/>
          </a:xfrm>
          <a:prstGeom prst="rect">
            <a:avLst/>
          </a:prstGeom>
        </p:spPr>
      </p:pic>
      <p:pic>
        <p:nvPicPr>
          <p:cNvPr id="9" name="Picture 4" descr="Florida Institute of Technology Logo (Florida Tech   FIT) png">
            <a:extLst>
              <a:ext uri="{FF2B5EF4-FFF2-40B4-BE49-F238E27FC236}">
                <a16:creationId xmlns:a16="http://schemas.microsoft.com/office/drawing/2014/main" id="{5D20BA62-09CE-B34B-8A41-D9852B3E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48" y="361054"/>
            <a:ext cx="3583221" cy="358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75D91F-42C9-964F-B9F0-8F55FCC2EBBA}"/>
              </a:ext>
            </a:extLst>
          </p:cNvPr>
          <p:cNvCxnSpPr/>
          <p:nvPr/>
        </p:nvCxnSpPr>
        <p:spPr>
          <a:xfrm>
            <a:off x="890649" y="4726379"/>
            <a:ext cx="10046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BAA92-C37C-AF4C-B937-6B112F5E7C1F}"/>
              </a:ext>
            </a:extLst>
          </p:cNvPr>
          <p:cNvSpPr/>
          <p:nvPr/>
        </p:nvSpPr>
        <p:spPr>
          <a:xfrm>
            <a:off x="106878" y="130629"/>
            <a:ext cx="11970327" cy="65908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PHOSPHATE INLINE</vt:lpstr>
      <vt:lpstr>PHOSPHATE SOLID</vt:lpstr>
      <vt:lpstr>PHOSPHATE SOLID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Terrence O'Connor</dc:creator>
  <cp:lastModifiedBy>Terrence O'Connor</cp:lastModifiedBy>
  <cp:revision>1</cp:revision>
  <dcterms:created xsi:type="dcterms:W3CDTF">2022-04-07T18:38:15Z</dcterms:created>
  <dcterms:modified xsi:type="dcterms:W3CDTF">2022-04-08T07:56:44Z</dcterms:modified>
</cp:coreProperties>
</file>