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43b80cca72e878b63f1209651676973e51794b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Stock Report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Symbol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Week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Quarter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AAPL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73.53%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GOOG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24.58%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META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-1.52%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49.90%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NVDA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73.35%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241%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mdancho</cp:lastModifiedBy>
  <cp:revision>3</cp:revision>
  <dcterms:created xsi:type="dcterms:W3CDTF">2017-02-13T16:18:36Z</dcterms:created>
  <dcterms:modified xsi:type="dcterms:W3CDTF">2024-08-17T09:15:41Z</dcterms:modified>
  <cp:category/>
</cp:coreProperties>
</file>