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0"/>
  </p:notesMasterIdLst>
  <p:sldIdLst>
    <p:sldId id="256" r:id="rId2"/>
    <p:sldId id="322" r:id="rId3"/>
    <p:sldId id="323" r:id="rId4"/>
    <p:sldId id="324" r:id="rId5"/>
    <p:sldId id="315" r:id="rId6"/>
    <p:sldId id="317" r:id="rId7"/>
    <p:sldId id="319" r:id="rId8"/>
    <p:sldId id="325" r:id="rId9"/>
    <p:sldId id="288" r:id="rId10"/>
    <p:sldId id="318" r:id="rId11"/>
    <p:sldId id="326" r:id="rId12"/>
    <p:sldId id="328" r:id="rId13"/>
    <p:sldId id="327" r:id="rId14"/>
    <p:sldId id="329" r:id="rId15"/>
    <p:sldId id="330" r:id="rId16"/>
    <p:sldId id="331" r:id="rId17"/>
    <p:sldId id="316" r:id="rId18"/>
    <p:sldId id="32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810"/>
    <a:srgbClr val="481F67"/>
    <a:srgbClr val="C0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55" autoAdjust="0"/>
  </p:normalViewPr>
  <p:slideViewPr>
    <p:cSldViewPr snapToGrid="0" snapToObjects="1">
      <p:cViewPr>
        <p:scale>
          <a:sx n="80" d="100"/>
          <a:sy n="80" d="100"/>
        </p:scale>
        <p:origin x="-126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39:09.148"/>
    </inkml:context>
    <inkml:brush xml:id="br0">
      <inkml:brushProperty name="width" value="0.07938" units="cm"/>
      <inkml:brushProperty name="height" value="0.07938" units="cm"/>
      <inkml:brushProperty name="color" value="#9D3232"/>
      <inkml:brushProperty name="fitToCurve" value="1"/>
    </inkml:brush>
  </inkml:definitions>
  <inkml:trace contextRef="#ctx0" brushRef="#br0">1812 25 25,'-40'-7'0,"40"7"-20,-36-7 20,36 7 6,-40 3-6,40-3 2,-39 2-2,39-2 16,-40 0-16,40 0 14,-59 2-14,59-2 7,-73 15-7,73-15 0,-68-4 0,68 4-1,-59 7 1,59-7 2,-68 9-2,68-9 0,-76 11 0,76-11-3,-71 6 3,71-6 10,-62 11-10,62-11-1,-62 7 1,62-7 2,-62 6-2,62-6-4,-57 3 4,57-3-1,-45 6 1,45-6 12,-51 16-12,51-16-5,-42 8 5,42-8-1,-59 16 1,59-16-5,-60 29 5,60-29 0,-64 37 0,64-37 12,-48 40-12,48-40-4,-48 33 4,48-33-1,-48 28 1,48-28-1,-43 42 1,43-42-4,-50 25 4,50-25 1,-54 24-1,54-24 11,-34 22-11,34-22-38,-25 18 38,25-18-4,-12 4 4,12-4 28,-8 15-28,8-15 16,-6 14-16,6-14-2,-22 26 2,22-26-38,-40 35 38,40-35-1,-48 33 1,48-33-3,-22 27 3,22-27 43,-26 18-43,26-18 3,-25 24-3,25-24-7,-9 17 7,9-17 1,-8 18-1,8-18-2,-6 18 2,6-18-3,9 26 3,-9-26 3,0 24-3,0-24 10,2 25-10,-2-25-6,9 37 6,-9-37 1,17 33-1,-17-33-2,25 27 2,-25-27 0,37 31 0,-37-31-43,42 13 43,-42-13 40,62 22-40,-62-22 0,46 6 0,-46-6 3,81 27-3,-81-27 2,85 20-2,-85-20 4,73 6-4,-73-6 5,85 11-5,-85-11 1,73 5-1,-73-5 1,105-5-1,-105 5 1,102-17-1,-102 17 2,93 6-2,-93-6 7,81 5-7,-81-5-7,77-18 7,-77 18-10,76 0 10,-76 0 5,73 5-5,-73-5 4,79-3-4,-79 3 20,76-8-20,-76 8 18,46 0-18,-46 0-1,67 2 1,-67-2-15,74-14 15,-74 14-2,79-2 2,-79 2-22,62 9 22,-62-9-3,51-7 3,-51 7 10,56-13-10,-56 13 2,51 9-2,-51-9 4,56-7-4,-56 7 9,68 0-9,-68 0-16,65-4 16,-65 4 8,85 11-8,-85-11 4,79-9-4,-79 9 10,56 2-10,-56-2-2,57 7 2,-57-7 2,64 13-2,-64-13 1,85 3-1,-85-3 4,85-7-4,-85 7-6,73-2 6,-73 2 7,88-16-7,-88 16 0,82 2 0,-82-2-1,70 7 1,-70-7 0,51-11 0,-51 11 2,62-4-2,-62 4 1,62-9-1,-62 9 1,82-2-1,-82 2 0,90-18 0,-90 18-1,96-9 1,-96 9 3,79-4-3,-79 4-2,59-5 2,-59 5 0,57-11 0,-57 11 0,37-6 0,-37 6-1,48-14 1,-48 14 0,53-28 0,-53 28 5,43-22-5,-43 22-3,42-9 3,-42 9-1,37-20 1,-37 20-1,33-26 1,-33 26 0,48-18 0,-48 18 0,37-18 0,-37 18 1,37-22-1,-37 22 0,25-13 0,-25 13 0,6-4 0,-6 4 0,5-20 0,-5 20-7,-2-9 7,2 9 2,2-13-2,-2 13 1,-8-9-1,8 9-4,-6-24 4,6 24-1,-11-22 1,11 22-3,-28-31 3,28 31 7,-42-24-7,42 24-3,-34-31 3,34 31 0,-40-36 0,40 36-1,-31-28 1,31 28 2,-39-27-2,39 27 0,-51-15 0,51 15-4,-59-11 4,59 11 3,-71-22-3,71 22 0,-48-18 0,48 18 0,-45-33 0,45 33 4,-62-26-4,62 26-5,-65-29 5,65 29-1,-76-27 1,76 27 1,-77-17-1,77 17 1,-64-13-1,64 13 0,-80-16 0,80 16 2,-98-15-2,98 15 2,-88-20-2,88 20 0,-104-24 0,104 24-5,-107-18 5,107 18-33,-60-20 33,60 20 21,-62-9-21,62 9 16,-56-17-16,56 17 2,-60-25-2,60 25-5,-76-11 5,76 11 0,-107-2 0,107 2 1,-141 5-1,141-5-5,-121 11 5,121-11 1,-99 11-1,99-11 2,-76 2-2,76-2 1,-68-13-1,68 13 1,-74-7-1,74 7 0,-110 13 0,110-13 4,-127 27-4,127-27-26,-96 46 26,96-46-72,0 0 55</inkml:trace>
  <inkml:trace contextRef="#ctx0" brushRef="#br0" timeOffset="9843.6173">4414 840 50,'0'-6'0,"0"6"-16,-14 4 16,14-4 5,-14 22-5,14-22 9,-31 31-9,31-31 5,-37 31-5,37-31 13,-23 44-13,23-44-33,-42 46 33,42-46 21,-45 49-21,45-49 7,-37 51-7,37-51 4,-31 39-4,31-39 6,-17 44-6,17-44 3,-17 20-3,17-20 8,0 16-8,0-16 2,-2 9-2,2-9 14,0 0-14,0 0-14,2-5 14,-2 5 0,-2 5 0,2-5 1,0 2-1,0-2 1,-3-2-1,3 2 3,0 0-3,0 0 4,-3 8-4,3-8 31,3-2-31,-3 2-38,14-11 38,-14 11 1,28 5-1,-28-5 4,42 0-4,-42 0 2,51-7-2,-51 7 4,62 0-4,-62 0 19,68-4-19,-68 4-8,59-14 8,-59 14 1,85-11-1,-85 11 7,82-2-7,-82 2 1,70 7-1,-70-7 0,45 0 0,-45 0-1,23-9 1,-23 9 1,23 4-1,-23-4-1,0 0-115</inkml:trace>
  <inkml:trace contextRef="#ctx0" brushRef="#br0" timeOffset="-5241.6092">7758-4242 15,'-5'9'0,"5"-9"12,0 0-12,0 0 10,-12-18-10,12 18 3,-11 9-3,11-9-3,-25 18 3,25-18 9,-23 0-9,23 0 4,-34 9-4,34-9 3,-36 26-3,36-26 1,-43 16-1,43-16 6,-48 17-6,48-17 2,-48 22-2,48-22 2,-39 25-2,39-25-3,-43 11 3,43-11-6,-70 17 6,70-17 0,-74 20 0,74-20-28,-70 18 28,70-18 36,-88 17-36,88-17-40,-81 29 40,81-29 69,-88 40-69,88-40 5,-90 37-5,90-37-5,-102 55 5,102-55 31,-107 66-31,107-66-36,-104 62 36,104-62 1,-116 51-1,116-51 2,-122 59-2,122-59 0,-67 56 0,67-56 7,-85 52-7,85-52 3,-90 64-3,90-64-13,-96 67 13,96-67 2,-105 86-2,105-86 4,-113 79-4,113-79 1,-101 66-1,101-66 30,-116 77-30,116-77-38,-101 73 38,101-73 2,-85 68-2,85-68 3,-113 55-3,113-55 7,-90 49-7,90-49 25,-71 71-25,71-71-38,-53 70 38,53-70 1,-71 79-1,71-79 1,-68 69-1,68-69 4,-67 59-4,67-59 32,-60 33-32,60-33-37,-59 78 37,59-78-11,-71 50 11,71-50 6,-93 60-6,93-60 1,-84 79-1,84-79 0,-71 99 0,71-99 2,-73 60-2,73-60 1,-45 66-1,45-66 2,-48 66-2,48-66 3,-54 64-3,54-64 6,-57 62-6,57-62 6,-62 51-6,62-51-16,-67 39 16,67-39 0,-65 42 0,65-42 3,-45 62-3,45-62 1,-29 70-1,29-70 6,-53 62-6,53-62 27,-54 62-27,54-62-37,-53 64 37,53-64 1,-51 53-1,51-53 3,-43 53-3,43-53 6,-42 50-6,42-50 27,-59 56-27,59-56-39,-62 55 39,62-55-5,-65 64 5,65-64 1,-54 66-1,54-66 2,-42 44-2,42-44 2,-34 48-2,34-48 1,-42 49-1,42-49-11,-31 31 11,31-31 4,-12 26-4,12-26 3,-25 42-3,25-42 2,-34 49-2,34-49 2,-42 37-2,42-37 2,-29 40-2,29-40 1,-31 26-1,31-26 2,-19 22-2,19-22 4,-34 29-4,34-29 7,-23 48-7,23-48-15,-28 27 15,28-27 2,-17 22-2,17-22 2,-14 31-2,14-31 2,-23 28-2,23-28 2,-17 38-2,17-38 5,-25 31-5,25-31-12,-23 35 12,23-35 2,-16 18-2,16-18 2,-17 24-2,17-24 2,-26 31-2,26-31 3,-20 40-3,20-40-10,-16 15 10,16-15 2,-6 13-2,6-13 2,-3 20-2,3-20 2,3-7-2,-3 7 3,0-6-3,0 6-9,-3-7 9,3 7-33,0 0-20</inkml:trace>
  <inkml:trace contextRef="#ctx0" brushRef="#br0" timeOffset="-4430.4074">2774-712 12,'-8'13'0,"8"-13"-1,-14 27 1,14-27 16,-20 40-16,20-40 6,-34 57-6,34-57 12,-23 55-12,23-55 0,-16 35 0,16-35 4,-20 66-4,20-66 7,-20 82-7,20-82 4,-11 66-4,11-66 6,-17 55-6,17-55-10,-6 53 10,6-53 13,-3 18-13,3-18 0,0 29 0,0-29-2,-2 8 2,2-8 0,-6 20 0,6-20-6,-3-4 6,3 4 10,6-5-10,-6 5 1,0 9-1,0-9 2,0-6-2,0 6 6,25-31-6,-25 31 4,26-27-4,-26 27 19,22-22-19,-22 22-13,37-24 13,-37 24-2,56-35 2,-56 35-8,85-47 8,-85 47 11,104-77-11,-104 77 1,156-117-1,-156 117-68,0 0 44</inkml:trace>
  <inkml:trace contextRef="#ctx0" brushRef="#br0" timeOffset="-10701.6188">8224-4817 11,'6'0'0,"-6"0"3,-14 6-3,14-6 10,-6-4-10,6 4-9,-9-4 9,9 4 27,-11 0-27,11 0 15,-17-3-15,17 3-29,-17 5 29,17-5 1,-11-2-1,11 2 39,-17 0-39,17 0 10,-23-7-10,23 7 4,-28 4-4,28-4 14,-22 3-14,22-3-3,-20 6 3,20-6 2,-20 7-2,20-7 2,-14 2-2,14-2 6,-14 0-6,14 0 2,-25 7-2,25-7 2,-20 11-2,20-11 11,-37 15-11,37-15-1,-34 13 1,34-13-2,-17 14 2,17-14-1,-25 8 1,25-8-4,-26 11 4,26-11 4,-16 11-4,16-11-1,-26 20 1,26-20 2,-25 16-2,25-16 0,-17 20 0,17-20-1,-17 8 1,17-8 0,-14 20 0,14-20 1,-20 22-1,20-22-6,-23 24 6,23-24 7,-19 23-7,19-23 4,-20 35-4,20-35-2,-3 28 2,3-28 0,-6 20 0,6-20-3,-5 25 3,5-25 2,0 33-2,0-33 3,0 22-3,0-22 0,8 26 0,-8-26 0,9 20 0,-9-20-1,0 22 1,0-22 0,14 11 0,-14-11 2,5 27-2,-5-27-24,15 33 24,-15-33 29,19 22-29,-19-22 2,34 13-2,-34-13 2,26 31-2,-26-31-1,36 28 1,-36-28 3,26 11-3,-26-11 0,28 3 0,-28-3 0,20 26 0,-20-26 1,34 7-1,-34-7-45,28 9 45,-28-9 46,48 11-46,-48-11 1,42 15-1,-42-15 1,40 2-1,-40-2 2,31 9-2,-31-9-1,42 7 1,-42-7 1,51 4-1,-51-4 0,59 2 0,-59-2-1,48 0 1,-48 0-1,42 11 1,-42-11 1,40 0-1,-40 0 2,39 5-2,-39-5 1,40 0-1,-40 0 0,62-18 0,-62 18 0,73-20 0,-73 20-1,54-22 1,-54 22 2,34-13-2,-34 13-1,17-22 1,-17 22 2,28-22-2,-28 22 0,17-38 0,-17 38 0,31-46 0,-31 46-1,25-44 1,-25 44 1,23-33-1,-23 33-1,28-35 1,-28 35 2,17-38-2,-17 38-2,9-33 2,-9 33 5,0-35-5,0 35 2,11-40-2,-11 40 2,-3-29-2,3 29 2,-3-30-2,3 30 1,-5-29-1,5 29-10,-3-35 10,3 35-2,-17-25 2,17 25 11,-23-19-11,23 19-7,-14-14 7,14 14 8,-42-20-8,42 20-10,-43-22 10,43 22 0,-42-26 0,42 26 1,-28-27-1,28 27 4,-51-44-4,51 44-2,-56-28 2,56 28 6,-74 0-6,74 0-8,-76 6 8,76-6 1,-79 27-1,79-27 1,-87 35-1,87-35-3,-82 27 3,82-27-11,0 0-121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3:20.99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 contextRef="#ctx0" brushRef="#br0">-4 0 27,'0'2'0,"0"-2"12,5 2-12,-5-2 9,-5 4-9,5-4 20,17 29-20,-17-29 6,25 60-6,-25-60 4,31 88-4,-31-88 23,42 103-23,-42-103 11,48 128-11,-48-128 8,43 128-8,-43-128 8,25 117-8,-25-117 7,23 79-7,-23-79 1,25 49-1,-25-49 2,20 51-2,-20-51 5,28 24-5,-28-24 4,31 17-4,-31-17 3,34 20-3,-34-20 2,14 33-2,-14-33-10,11 18 10,-11-18 8,-2 20-8,2-20 4,11 22-4,-11-22 2,-6 22-2,6-22 1,11 11-1,-11-11-2,3 13 2,-3-13-13,0 16 13,0-16 16,3 0-16,-3 0 1,3-9-1,-3 9-3,-3 13 3,3-13 1,3 0-1,-3 0 0,0-7 0,0 7 1,-9 0-1,9 0 0,9 3 0,-9-3 1,8-67-1,-8 67 0,3-74 0,-3 74 0,20-53 0,-20 53 0,31-89 0,-31 89 1,31-114-1,-31 114-1,37-93 1,-37 93 0,39-117 0,-39 117 4,48-121-4,-48 121 4,48-86-4,-48 86-4,40-106 4,-40 106 71,31-64-71,-31 64-1,5-20 1,-5 20-66,15-15 66,-15 15-1,-3-13 1,3 13 1,5 9-1,-5-9-4,3-20 4,-3 20 70,0 0-303</inkml:trace>
  <inkml:trace contextRef="#ctx0" brushRef="#br0" timeOffset="-1185.6018">738-4148 52,'-9'11'0,"9"-11"-1,-14 20 1,14-20-18,-11 46 18,11-46 26,-14 58-26,14-58-31,-23 46 31,23-46-1,-14 68 1,14-68-1,-5 73 1,5-73 45,-6 77-45,6-77 8,6 144-8,-6-144 7,0 152-7,0-152 18,-20 141-18,20-141 15,-14 106-15,14-106-17,-9 121 17,9-121 2,-17 143-2,17-143 2,-25 119-2,25-119 3,-6 122-3,6-122 1,0 68-1,0-68 6,-11 88-6,11-88 1,-8 130-1,8-130 5,-9 117-5,9-117-1,-6 124 1,6-124 0,-11 110 0,11-110 2,-5 123-2,5-123 4,-12 113-4,12-113-1,-5 125 1,5-125 2,-9 133-2,9-133 4,-6 88-4,6-88 4,-11 59-4,11-59-1,-5 91 1,5-91-55,-6 103 55,6-103 56,8 86-56,-8-86 0,-8 106 0,8-106 0,-9 117 0,9-117-1,-8 86 1,8-86-61,6 101 61,-6-101 65,-12 89-65,12-89 0,3 90 0,-3-90-3,-14 106 3,14-106 1,-8 93-1,8-93 1,-20 55-1,20-55-56,5 66 56,-5-66 56,-8 88-56,8-88-1,-8 66 1,8-66 1,0 91-1,0-91-1,0 90 1,0-90-57,-3 66 57,3-66 59,0 57-59,0-57-3,0 49 3,0-49 2,-6 33-2,6-33 0,-17 62 0,17-62-50,-20 95 50,20-95 49,-2 79-49,2-79 0,-6 59 0,6-59-1,0 51 1,0-51 0,6 22 0,-6-22-1,5 38 1,-5-38-60,0 48 60,0-48 61,-5 51-61,5-51 0,8 46 0,-8-46 0,3 31 0,-3-31-1,0 27 1,0-27-48,8 19 48,-8-19 50,-5 9-50,5-9-2,-3 18 2,3-18 0,11 20 0,-11-20 0,0 31 0,0-31 0,-8 30 0,8-30 3,14 31-3,-14-31-3,5 0 3,-5 0-1,-8 11 1,8-11-4,0 0-126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3:45.03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 contextRef="#ctx0" brushRef="#br0">11 101 38,'-3'-11'0,"3"11"0,-2 2 0,2-2 0,2 2 0,-2-2-2,0 0 2,0 0 11,-5-4-11,5 4 20,-3 2-20,3-2 8,14 5-8,-14-5-2,-3-9 2,3 9 4,-3-9-4,3 9-3,3 2 3,-3-2-6,9-2 6,-9 2-45,-6-11 45,6 11 43,17 0-43,-17 0 14,6-9-14,-6 9 1,2-2-1,-2 2-6,-2-2 6,2 2 8,17 4-8,-17-4 3,5-4-3,-5 4 5,6-5-5,-6 5 3,11 0-3,-11 0 3,6-4-3,-6 4-10,-3-9 10,3 9 3,3 7-3,-3-7 2,5 0-2,-5 0 1,14-3-1,-14 3 3,6-6-3,-6 6-10,20-5 10,-20 5 3,6-2-3,-6 2 1,2-4-1,-2 4 2,9-2-2,-9 2 2,5 6-2,-5-6 2,3 0-2,-3 0-10,-3 0 10,3 0 3,0 7-3,0-7 2,12 4-2,-12-4 2,3 7-2,-3-7 3,11 20-3,-11-20-10,6 20 10,-6-20 3,8 15-3,-8-15 2,8 11-2,-8-11 1,15 18-1,-15-18 2,11 11-2,-11-11 3,5 0-3,-5 0-9,0-5 9,0 5 2,26 5-2,-26-5 2,20-22-2,-20 22 2,19-20-2,-19 20 2,23-16-2,-23 16-11,20-28 11,-20 28 4,17-14-4,-17 14 2,8-4-2,-8 4 2,6-4-2,-6 4 2,5-5-2,-5 5 2,-8-2-2,8 2-9,8 2 9,-8-2 2,9-2-2,-9 2 2,8 4-2,-8-4 2,9 9-2,-9-9 2,14 18-2,-14-18-9,3 22 9,-3-22 3,11 29-3,-11-29 1,17 22-1,-17-22 3,17 13-3,-17-13 2,-3 4-2,3-4 2,9 0-2,-9 0-10,5-6 10,-5 6 3,14-14-3,-14 14 2,12-13-2,-12 13 2,22-15-2,-22 15 2,23-31-2,-23 31-10,17-20 10,-17 20 3,39-20-3,-39 20 2,23-9-2,-23 9 3,20-15-3,-20 15 2,5-4-2,-5 4 2,9 4-2,-9-4-10,-6 2 10,6-2 3,8 0-3,-8 0 2,12 16-2,-12-16 2,11 13-2,-11-13 2,3 11-2,-3-11-10,0 11 10,0-11 3,17 22-3,-17-22 2,0 2-2,0-2 2,8 0-2,-8 0 2,9 9-2,-9-9-11,17 9 11,-17-9 4,11-5-4,-11 5 3,25-8-3,-25 8 2,29-20-2,-29 20 2,36-20-2,-36 20-21,26-22 21,-26 22 13,28-13-13,-28 13 3,3-5-3,-3 5 2,0-2-2,0 2 2,3 18-2,-3-18 2,0 22-2,0-22-10,0 22 10,0-22 3,8 26-3,-8-26 2,3 20-2,-3-20 3,3 9-3,-3-9 2,17 4-2,-17-4-22,5 2 22,-5-2 12,12 7-12,-12-7 2,25-26-2,-25 26 6,34-25-6,-34 25 3,28-17-3,-28 17 0,14-18 0,-14 18-13,9-7 13,-9 7-3,5 3 3,-5-3 11,3-3-11,-3 3 3,6-6-3,-6 6 3,3 6-3,-3-6-8,5 16 8,-5-16-12,3 26 12,-3-26 12,20 9-12,-20-9 4,5 13-4,-5-13 3,0 5-3,0-5-2,12 2 2,-12-2-16,11-2 16,-11 2 0,20-5 0,-20 5 13,19-17-13,-19 17 4,26-22-4,-26 22 2,28-9-2,-28 9-11,17-2 11,-17 2 2,17-7-2,-17 7 1,11-2-1,-11 2 5,12-2-5,-12 2 3,5-7-3,-5 7-1,9 2 1,-9-2-24,-3 9 24,3-9 15,-6 11-15,6-11 6,11 11-6,-11-11 3,6 7-3,-6-7 8,11 0-8,-11 0-17,12-16 17,-12 16-6,17-11 6,-17 11 8,8-9-8,-8 9 3,11-11-3,-11 11 4,9-4-4,-9 4-2,5 0 2,-5 0 3,6 4-3,-6-4-10,11 11 10,-11-11 6,-2 18-6,2-18 3,-3 18-3,3-18-2,3-2 2,-3 2-8,25-5 8,-25 5-7,48-15 7,-48 15 12,48-14-12,-48 14 4,39-13-4,-39 13 2,15-2-2,-15 2-4,0 2 4,0-2-17,5 0 17,-5 0 12,-5 18-12,5-18 6,-9 31-6,9-31 3,-11 20-3,11-20 3,14 15-3,-14-15-18,3 9 18,-3-9 1,0 13-1,0-13 6,20 0-6,-20 0 7,36-26-7,-36 26 17,26-18-17,-26 18-11,28-29 11,-28 29-17,34-13 17,-34 13 2,8 0-2,-8 0 8,-3-4-8,3 4 3,0 6-3,0-6-4,12 5 4,-12-5-16,-6 6 16,6-6 8,0 20-8,0-20 6,6 9-6,-6-9 5,11 9-5,-11-9 16,14 4-16,-14-4-12,23-20 12,-23 20-22,42-22 22,-42 22 7,48-9-7,-48 9 9,45-28-9,-45 28 3,25-2-3,-25 2 14,-5 2-14,5-2-16,-6 6 16,6-6-11,-17 25 11,17-25 8,-3 24-8,3-24 5,-14 18-5,14-18 7,17-3-7,-17 3-3,31-4 3,-31 4 2,45-26-2,-45 26-24,46-16 24,-46 16 33,33-24-33,-33 24-12,32-7 12,-32 7 2,31-4-2,-31 4 2,33-2-2,-33 2 1,6-5-1,-6 5 7,3 16-7,-3-16-1,3 13 1,-3-13-8,-9 11 8,9-11-1,-11 35 1,11-35 3,-6 18-3,6-18 1,12-7-1,-12 7 1,25-11-1,-25 11-3,37-26 3,-37 26 1,34-18-1,-34 18 0,22-18 0,-22 18 1,9-2-1,-9 2 0,19 20 0,-19-20-3,17 7 3,-17-7 8,17 11-8,-17-11 1,23 4-1,-23-4 11,17 0-11,-17 0 2,14-11-2,-14 11-2,20 2 2,-20-2-2,31-13 2,-31 13-27,28-20 27,-28 20-16,20-11 16,-20 11 42,0 0-166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6:47.80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 contextRef="#ctx0" brushRef="#br0">1702 233 31,'-6'2'0,"6"-2"6,3 0-6,-3 0 6,-12-7-6,12 7 8,-16-8-8,16 8 11,-9 3-11,9-3 12,-32-22-12,32 22 3,-22-5-3,22 5 13,-25-15-13,25 15-3,-22-22 3,22 22 2,-38-25-2,38 25 2,-25-17-2,25 17 3,-22-7-3,22 7 2,-51-3-2,51 3-10,-63 5 10,63-5 0,-56 25 0,56-25 35,-41 0-35,41 0-27,-26 0 27,26 0-15,-12-10 15,12 10 2,-25-3-2,25 3 20,-29-2-20,29 2 19,-34-5-19,34 5 1,-60 15-1,60-15-25,-54 7 25,54-7-5,-31-10 5,31 10 2,-35 0-2,35 0 2,-32 0-2,32 0 3,-50-5-3,50 5-12,-50 13 12,50-13 4,-79 24-4,79-24 0,-69 15 0,69-15 2,-57 0-2,57 0 3,-41 10-3,41-10 2,-38 5-2,38-5-13,-41-5 13,41 5 36,-57 25-36,57-25-16,-72 29 16,72-29-22,-60 27 22,60-27 0,-34 10 0,34-10 5,-41 22-5,41-22 4,-35 8-4,35-8 2,-16 9-2,16-9 2,-38 23-2,38-23 2,-44 29-2,44-29-12,-19 17 12,19-17 5,-25 13-5,25-13 2,-9 17-2,9-17 2,-16 5-2,16-5 2,3 19-2,-3-19-12,-9 15 12,9-15 4,-13 27-4,13-27 3,-6 22-3,6-22 3,-3 28-3,3-28 2,-10 22-2,10-22 0,0 32 0,0-32-14,3 24 14,-3-24 6,-3 27-6,3-27 3,6 25-3,-6-25 2,16 34-2,-16-34 2,6 23-2,-6-23 2,23 22-2,-23-22-11,28 22 11,-28-22 4,31 22-4,-31-22 2,35 32-2,-35-32 4,47 25-4,-47-25 2,44 19-2,-44-19-12,45 23 12,-45-23 2,47 9-2,-47-9 5,47 20-5,-47-20 4,50 10-4,-50-10 3,70 5-3,-70-5 17,66 10-17,-66-10-11,63 12 11,-63-12 1,85 10-1,-85-10 3,72 15-3,-72-15 5,63 17-5,-63-17-1,63 7 1,-63-7 0,79-5 0,-79 5-4,82 8 4,-82-8 0,79 2 0,-79-2-1,75 3 1,-75-3 3,51 5-3,-51-5 4,82 2-4,-82-2 3,97-7-3,-97 7 1,86 0-1,-86 0 0,75-5 0,-75 5 2,54 0-2,-54 0 0,69 0 0,-69 0-1,69 5 1,-69-5 2,79-3-2,-79 3 0,91-2 0,-91 2 1,104-13-1,-104 13 3,85 0-3,-85 0-4,67 0 4,-67 0-32,59 5 32,-59-5-7,67 3 7,-67-3 9,88-3-9,-88 3 35,94-10-35,-94 10 0,70-14 0,-70 14 1,94-18-1,-94 18 0,104-7 0,-104 7-44,88-15 44,-88 15-4,79-5 4,-79 5 9,88-19-9,-88 19 45,95-22-45,-95 22 0,91-18 0,-91 18 0,92-14 0,-92 14 0,94-10 0,-94 10 2,73-10-2,-73 10-1,59-17 1,-59 17 0,60-15 0,-60 15 0,51-20 0,-51 20-1,53-27 1,-53 27 0,57-27 0,-57 27 1,44-30-1,-44 30-1,38-24 1,-38 24 0,28-30 0,-28 30 1,16-29-1,-16 29 0,19-27 0,-19 27 1,6-30-1,-6 30-64,13-24 64,-13 24 65,9-35-65,-9 35-2,13-20 2,-13 20 1,9-19-1,-9 19 0,10-32 0,-10 32-57,6-27 57,-6 27 56,-9-30-56,9 30 0,-16-24 0,16 24 1,-22-30-1,22 30-1,-16-17 1,16 17 0,-19-30 0,19 30-52,-25-37 52,25 37 53,-25-19-53,25 19 0,-35-32 0,35 32 0,-28-27 0,28 27-3,-41-20 3,41 20-46,-63-3 46,63 3 49,-63-34-49,63 34-1,-73-22 1,73 22 0,-75-20 0,75 20 0,-73-22 0,73 22 0,-85-17 0,85 17 1,-85 0-1,85 0-2,-88 10 2,88-10 1,-101-3-1,101 3-1,-88 0 1,88 0 0,-73 7 0,73-7-1,-50-17 1,50 17 3,-57-29-3,57 29-1,-79 19 1,79-19-1,-97 13 1,97-13 1,-95 17-1,95-17-1,-104 15 1,104-15 0,-75 2 0,75-2 0,-51 0 0,51 0 0,-37-24 0,37 24 1,-57 7-1,57-7-1,-73-3 1,73 3 1,-104 15-1,104-15 0,-116 22 0,116-22-1,-82 25 1,82-25 1,-95 20-1,95-20 0,-63 7 0,63-7 2,-44 0-2,44 0-1,-53-22 1,53 22-1,-73-17 1,73 17 0,-56-8 0,56 8-1,-67 0 1,67 0-48,-44-7 48,44 7 50,-19-3-50,19 3-2,4 5 2,-4-5 0,-4 13 0,4-13-13,0 0-109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1-09-21T08:47:07.305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08.693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334 9 37,'-16'5'0,"16"-5"3,-6-22-3,6 22 1,-28 9-1,28-9-2,-29 25 2,29-25 0,-31 12 0,31-12 14,-28 8-14,28-8-8,-23 34 8,23-34 3,-15 25-3,15-25 2,-19 12-2,19-12-1,-22 30 1,22-30 4,-16 46-4,16-46-22,-22 27 22,22-27 34,-16 30-34,16-30 14,-19 34-14,19-34-15,-12 32 15,12-32 3,9 28-3,-9-28-1,6 34 1,-6-34 1,13 39-1,-13-39-2,0 54 2,0-54-3,10 52 3,-10-52-3,9 47 3,-9-47 4,6 39-4,-6-39 4,16 37-4,-16-37 3,16 40-3,-16-40 3,22 46-3,-22-46 8,9 42-8,-9-42 3,16 25-3,-16-25-1,13 20 1,-13-20-2,37 19 2,-37-19 5,45 17-5,-45-17-3,66 15 3,-66-15 20,50 13-20,-50-13 17,44 12-17,-44-12 0,47 17 0,-47-17-17,35 0 17,-35 0 1,47 0-1,-47 0-1,44-15 1,-44 15-11,60-27 11,-60 27-10,44-12 10,-44 12 9,41-7-9,-41 7 2,26-15-2,-26 15 4,31-35-4,-31 35 4,28-42-4,-28 42-3,23-59 3,-23 59-14,25-44 14,-25 44 17,19-27-17,-19 27-6,0-39 6,0 39-2,9-32 2,-9 32-2,3-45 2,-3 45 3,16-49-3,-16 49 6,0-39-6,0 39-4,6-37 4,-6 37-12,-12-32 12,12 32 7,-10-32-7,10 32 7,-12-30-7,12 30 18,-16-29-18,16 29-8,-25-32 8,25 32 1,-7-47-1,7 47 0,-37-22 0,37 22 1,-32-32-1,32 32 7,-44-25-7,44 25-2,-41-19 2,41 19 1,-41-13-1,41 13 1,-47-27-1,47 27 0,-54-7 0,54 7 0,-50-3 0,50 3 0,-85 25 0,85-25-1,-76 20 1,76-20-3,-75 32 3,75-32 2,-86 24-2,86-24 0,-50 13 0,50-13-1,-60 7 1,60-7 1,-63 25-1,63-25 1,0 0-117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13.638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752 47 38,'-4'-12'0,"4"12"0,-22-17 0,22 17 14,-44-5-14,44 5 7,-50-10-7,50 10-29,-60-2 29,60 2 0,-50-5 0,50 5 26,-51 0-26,51 0 8,-66 10-8,66-10 8,-47 5-8,47-5 40,-54 22-40,54-22-32,-63 32 32,63-32 1,-50 29-1,50-29 1,-57 20-1,57-20-5,-44 34 5,44-34-3,-32 10 3,32-10 6,-28 47-6,28-47 2,-22 69-2,22-69 2,0 93-2,0-93 16,-3 94-16,3-94 3,9 91-3,-9-91 2,26 79-2,-26-79 3,47 71-3,-47-71 6,50 59-6,-50-59 6,54 37-6,-54-37-25,57 27 25,-57-27-4,56 22 4,-56-22-4,60 30 4,-60-30-2,73 25 2,-73-25 3,69 14-3,-69-14 46,60 20-46,-60-20 0,88 0 0,-88 0 5,101-25-5,-101 25 0,85-37 0,-85 37 2,69-32-2,-69 32-3,73-27 3,-73 27 3,59-46-3,-59 46-70,48-52 70,-48 52 67,31-64-67,-31 64 3,13-79-3,-13 79 0,6-96 0,-6 96 0,0-118 0,0 118 0,-31-113 0,31 113-59,-38-81 59,38 81 59,-95-25-59,95 25-1,-145-32 1,145 32 0,-211-5 0,211 5 2,-192 0-2,192 0 12,0 0-166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16.696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2769 0 36,'-41'7'0,"41"-7"4,-31 8-4,31-8-3,-19 5 3,19-5 11,-16 0-11,16 0 23,-19-3-23,19 3-1,-41 13 1,41-13 1,-53 27-1,53-27 1,-70 27-1,70-27 2,-72 32-2,72-32 3,-47 27-3,47-27-3,-44 24 3,44-24 10,-44 42-10,44-42 4,-48 27-4,48-27 6,-88 52-6,88-52-1,-85 52 1,85-52-8,-85 46 8,85-46 2,-69 69-2,69-69 3,-70 69-3,70-69 8,-56 69-8,56-69-1,-67 62 1,67-62 26,-44 49-26,44-49-37,-66 64 37,66-64 1,-79 86-1,79-86 5,-69 76-5,69-76 5,-53 79-5,53-79-12,-45 71 12,45-71 0,-47 79 0,47-79 2,-69 77-2,69-77 3,-79 91-3,79-91 1,-88 113-1,88-113 3,-76 96-3,76-96-9,-25 76 9,25-76 1,-41 52-1,41-52 3,-60 74-3,60-74 4,-50 83-4,50-83 30,-41 99-30,41-99-38,-35 66 38,35-66 2,-15 67-2,15-67 2,-26 74-2,26-74 2,-50 100-2,50-100 3,-60 106-3,60-106 4,-63 143-4,63-143-10,-44 118 10,44-118 0,3 72 0,-3-72 2,0 76-2,0-76 2,-6 98-2,6-98 3,-38 99-3,38-99-8,-44 98 8,44-98 3,-25 150-3,25-150 0,-13 109 0,13-109 2,-3 88-2,3-88 2,0 104-2,0-104 2,-16 115-2,16-115-7,-12 121 7,12-121 0,-26 145 0,26-145 2,-3 111-2,3-111 2,-22 116-2,22-116 2,-22 115-2,22-115-8,-38 96 8,38-96 17,-47 165-17,47-165-11,-31 133 11,31-133-4,0 74 4,0-74 10,3 81-10,-3-81 22,-10 91-22,10-91-1,-12 86 1,12-86-18,-29 94 18,29-94-11,-19 79 11,19-79-11,-12 56 11,12-56 22,0 42-22,0-42 18,3 42-18,-3-42-1,-6 56 1,6-56 0,-3 74 0,3-74-2,-10 89 2,10-89 0,0 61 0,0-61-12,-3 18 12,3-18 1,-3 7-1,3-7 2,3 7-2,-3-7 9,0 23-9,0-23-1,-10 56 1,10-56 0,-3 69 0,3-69-10,-9 47 10,9-47 1,-3 37-1,3-37 10,-3 15-10,3-15-1,3 9 1,-3-9-12,-3 25 12,3-25 2,6 30-2,-6-30 2,3 19-2,-3-19 1,-3 5-1,3-5 7,0 22-7,0-22-1,-6 22 1,6-22-10,6 20 10,-6-20 2,-6 37-2,6-37 2,-4 54-2,4-54 0,0 22 0,0-22 1,-3 5-1,3-5-4,7 0 4,-7 0 1,-4 3-1,4-3 1,-3 10-1,3-10 1,-3-3-1,3 3 7,0 0-123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7:17.913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0 12 24,'12'25'0,"-12"-25"8,19 29-8,-19-29 10,25 42-10,-25-42 9,32 86-9,-32-86 15,16 116-15,-16-116 8,15 111-8,-15-111 3,25 76-3,-25-76 6,38 86-6,-38-86-4,41 76 4,-41-76 1,41 67-1,-41-67 0,29 54 0,-29-54 1,34 44-1,-34-44 1,22 32-1,-22-32 22,7 25-22,-7-25 15,3 10-15,-3-10 0,6-5 0,-6 5-18,-3 7 18,3-7 1,3-5-1,-3 5 2,0 3-2,0-3 14,-3-8-14,3 8 0,-3 0 0,3 0 1,3 3-1,-3-3-20,3 2 20,-3-2 5,3-14-5,-3 14 2,16-23-2,-16 23 1,13-39-1,-13 39 9,22-54-9,-22 54 0,34-91 0,-34 91-10,66-109 10,-66 109 2,79-105-2,-79 105 1,76-94-1,-76 94 0,63-130 0,-63 130 1,34-86-1,-34 86 4,22-60-4,-22 60-6,13-49 6,-13 49 1,13-27-1,-13 27 0,-3-5 0,3 5 1,0 10-1,0-10 1,-7-2-1,7 2 2,3-10-2,-3 10-5,0 0-103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39:22.424"/>
    </inkml:context>
    <inkml:brush xml:id="br0">
      <inkml:brushProperty name="width" value="0.07938" units="cm"/>
      <inkml:brushProperty name="height" value="0.07938" units="cm"/>
      <inkml:brushProperty name="color" value="#9D3232"/>
      <inkml:brushProperty name="fitToCurve" value="1"/>
    </inkml:brush>
  </inkml:definitions>
  <inkml:trace contextRef="#ctx0" brushRef="#br0">1436 181 50,'-20'-11'0,"20"11"-10,-20-4 10,20 4 18,-25-5-18,25 5-2,-17-26 2,17 26 3,-26-7-3,26 7 3,-39-6-3,39 6 0,-45-7 0,45 7 1,-43-7-1,43 7 3,-36 2-3,36-2 2,-40 0-2,40 0 5,-34-19-5,34 19 10,-22 0-10,22 0 4,-37 0-4,37 0 3,-31-9-3,31 9 1,-48 2-1,48-2 2,-56 7-2,56-7 3,-71 19-3,71-19-10,-51 0 10,51 0 10,-56-4-10,56 4-11,-45 4 11,45-4-5,-62-4 5,62 4 1,-43-11-1,43 11 40,-53 11-40,53-11 0,-51 16 0,51-16-33,-43 4 33,43-4-9,-45 0 9,45 0 4,-48 9-4,48-9 2,-50 6-2,50-6 36,-54 14-36,54-14-32,-40 26 32,40-26-1,-36 29 1,36-29-14,-20 20 14,20-20 9,-23 13-9,23-13 38,-22 15-38,22-15-34,-9 16 34,9-16-13,-11 17 13,11-17 5,-17 18-5,17-18 5,-17 9-5,17-9 2,-11 26-2,11-26 3,-9 18-3,9-18 1,-2 26-1,2-26 2,0 31-2,0-31 2,-3 27-2,3-27 3,-6 28-3,6-28-10,6 27 10,-6-27 3,-3 22-3,3-22 1,14 20-1,-14-20 1,14 22-1,-14-22 3,14 20-3,-14-20 2,28 19-2,-28-19-9,26 25 9,-26-25 2,20 19-2,-20-19 2,25 16-2,-25-16 2,17 22-2,-17-22 2,23 20-2,-23-20-9,31 24 9,-31-24 3,33 29-3,-33-29 1,46 22-1,-46-22 2,39 28-2,-39-28 4,51 20-4,-51-20 2,39 25-2,-39-25-9,46 11 9,-46-11 2,48 4-2,-48-4 3,48 7-3,-48-7 3,67 8-3,-67-8 2,54 7-2,-54-7 1,76 4-1,-76-4-4,68 7 4,-68-7-22,76 9 22,-76-9 20,68 2-20,-68-2 6,79 7-6,-79-7 14,56 0-14,-56 0-12,60 8 12,-60-8-6,62 9 6,-62-9-4,70-2 4,-70 2 7,54-2-7,-54 2 15,53 9-15,-53-9-7,71 2 7,-71-2 7,71 4-7,-71-4-4,67 11 4,-67-11 3,74 3-3,-74-3 0,70-3 0,-70 3 0,76 3 0,-76-3 0,68 0 0,-68 0 2,65 8-2,-65-8-1,56 11 1,-56-11 0,68 7 0,-68-7 2,79 7-2,-79-7 3,68-7-3,-68 7 3,76 4-3,-76-4 0,59 0 0,-59 0 1,65 5-1,-65-5-20,65 13 20,-65-13 18,51 7-18,-51-7-33,82-5 33,-82 5-4,93-4 4,-93 4 8,102-11-8,-102 11 37,81-5-37,-81 5-1,74-8 1,-74 8 2,87-9-2,-87 9 0,93-7 0,-93 7 3,102-17-3,-102 17 3,96-18-3,-96 18-52,99-16 52,-99 16 54,84-19-54,-84 19 3,63-9-3,-63 9 1,59-13-1,-59 13 0,48-16 0,-48 16 2,39-22-2,-39 22-1,34-15 1,-34 15 0,37-16 0,-37 16 0,39-20 0,-39 20 1,26-17-1,-26 17 0,25-25 0,-25 25 2,17-35-2,-17 35-1,17-31 1,-17 31 1,0-17-1,0 17-6,-6-20 6,6 20-1,0-31 1,0 31 0,-14-31 0,14 31-62,-14-42 62,14 42 59,-20-59-59,20 59 1,-19-38-1,19 38-2,-20-35 2,20 35 0,-37-20 0,37 20-3,-28-29 3,28 29-1,-37-24 1,37 24 0,-45-20 0,45 20 0,-56-37 0,56 37 0,-45-33 0,45 33 0,-48-18 0,48 18-2,-46-26 2,46 26 1,-50-25-1,50 25-40,-62-22 40,62 22-1,-82-15 1,82 15 43,-79-20-43,79 20-2,-85-20 2,85 20-1,-82 5 1,82-5-1,-65-9 1,65 9-38,-70-24 38,70 24-6,-57-5 6,57 5 45,-65 7-45,65-7-1,-76-9 1,76 9-2,-76 7 2,76-7 2,-73 2-2,73-2-55,-46-11 55,46 11 18,-56-16-18,56 16 38,-59-20-38,59 20 0,-68-19 0,68 19-2,-71-7 2,71 7-42,-79 2 42,79-2 45,-107 24-45,107-24-2,-141 23 2,141-23 0,-135 19 0,135-19 1,-139 25-1,139-25-11,0 0-108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39:13.875"/>
    </inkml:context>
    <inkml:brush xml:id="br0">
      <inkml:brushProperty name="width" value="0.07938" units="cm"/>
      <inkml:brushProperty name="height" value="0.07938" units="cm"/>
      <inkml:brushProperty name="color" value="#9D3232"/>
      <inkml:brushProperty name="fitToCurve" value="1"/>
    </inkml:brush>
  </inkml:definitions>
  <inkml:trace contextRef="#ctx0" brushRef="#br0">4529-716 50,'-11'3'0,"11"-3"-30,-17-9 30,17 9 11,-20 0-11,20 0 2,-34 0-2,34 0 6,-25-5-6,25 5 3,-34-6-3,34 6 1,-53 13-1,53-13 14,-65 13-14,65-13-11,-43 14 11,43-14-2,-56 17 2,56-17 1,-45 22-1,45-22-1,-40 18 1,40-18 8,-39 20-8,39-20 3,-51 13-3,51-13-4,-31 20 4,31-20-1,-26 24 1,26-24 0,-28 26 0,28-26-17,-28 23 17,28-23-2,-28 30 2,28-30 27,-20 27-27,20-27 10,-17 37-10,17-37-1,0 40 1,0-40-3,3 51 3,-3-51-3,14 46 3,-14-46-3,17 46 3,-17-46 1,14 47-1,-14-47 4,28 44-4,-28-44 10,20 28-10,-20-28 5,37 38-5,-37-38 1,31 35-1,-31-35 1,34 22-1,-34-22-1,45 20 1,-45-20 4,51 31-4,-51-31 2,50 18-2,-50-18-9,46 2 9,-46-2 11,53-2-11,-53 2 4,71 13-4,-71-13 5,67-11-5,-67 11 18,57 2-18,-57-2-1,42-2 1,-42 2-3,62-13 3,-62 13 1,65-34-1,-65 34 3,68-28-3,-68 28 0,56-24 0,-56 24 0,31-38 0,-31 38 0,26-33 0,-26 33-3,45-33 3,-45 33 2,28-55-2,-28 55-2,20-55 2,-20 55 3,37-40-3,-37 40 1,8-26-1,-8 26-2,-3-25 2,3 25 2,-8-24-2,8 24 3,-11-31-3,11 31 1,-17-44-1,17 44 5,-20-46-5,20 46-2,-28-47 2,28 47-3,-23-26 3,23 26-9,-45-29 9,45 29 5,-62-26-5,62 26 5,-65-27-5,65 27-4,-79-11 4,79 11 1,-65-15-1,65 15 1,-42-49-1,42 49-3,-37-24 3,37 24 1,-71-9-1,71 9 0,-104 9 0,104-9 2,-96 22-2,96-22 0,-135 33 0,135-33-1,-136 62 1,136-62-43,0 0-31</inkml:trace>
  <inkml:trace contextRef="#ctx0" brushRef="#br0" timeOffset="4118.4072">4148 76 53,'3'2'0,"-3"-2"-2,-3 11 2,3-11-2,-14 5 2,14-5-32,-3 2 32,3-2 4,-5 17-4,5-17 4,-3 5-4,3-5 2,-9 2-2,9-2 7,-2 18-7,2-18 5,-12 22-5,12-22 5,-25 35-5,25-35 0,-17 46 0,17-46 2,-9 51-2,9-51-10,-19 33 10,19-33-1,-6 42 1,6-42 25,-11 55-25,11-55-29,-26 44 29,26-44-2,-11 18 2,11-18-1,-17 46 1,17-46 29,-28 38-29,28-38 3,-23 33-3,23-33 1,-28 39-1,28-39 1,-22 42-1,22-42-5,-20 38 5,20-38-30,-23 40 30,23-40-2,-25 48 2,25-48-2,-23 44 2,23-44 49,-25 57-49,25-57 6,-26 42-6,26-42-4,-22 53 4,22-53 0,-28 47 0,28-47-4,-23 46 4,23-46-2,-28 59 2,28-59 5,-37 64-5,37-64 5,-45 49-5,45-49-4,-51 46 4,51-46-48,-59 53 48,59-53-3,-65 88 3,65-88 40,-65 93-40,65-93 9,-45 88-9,45-88 2,-93 101-2,93-101 0,-102 95 0,102-95-8,-99 97 8,99-97-4,-110 124 4,110-124 11,-132 125-11,132-125 0,-127 142 0,127-142 5,-130 112-5,130-112-4,-113 86 4,113-86-49,-113 141 49,113-141 36,-130 126-36,130-126 10,-93 119-10,93-119 7,-127 112-7,127-112-1,-110 108 1,110-108-53,-121 128 53,121-128 39,-139 128-39,139-128 2,-135 121-2,135-121 10,-144 119-10,144-119 1,-133 95-1,133-95-5,-169 146 5,169-146-6,-127 125 6,127-125-4,-147 119 4,147-119 17,-121 95-17,121-95-3,-110 71 3,110-71-6,-102 86 6,102-86-7,-93 81 7,93-81 2,-101 84-2,101-84 6,-85 77-6,85-77 8,-88 69-8,88-69-2,-96 64 2,96-64 4,-101 61-4,101-61-61,-93 47 61,93-47 66,-93 72-66,93-72-6,-105 100 6,105-100 0,-87 66 0,87-66-1,-91 64 1,91-64 0,-87 48 0,87-48 1,-85 53-1,85-53 0,-79 40 0,79-40 1,-79 44-1,79-44 1,-56 37-1,56-37 1,-57 25-1,57-25 4,-25 13-4,25-13 5,-11 7-5,11-7 2,-3-3-2,3 3-9,-3 5 9,3-5 0,6 0 0,-6 0 2,0-2-2,0 2 3,0-3-3,0 3 35,-3 0-35,3 0-26,3 3 26,-3-3-15,2 0 15,-2 0-40,0 0-3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1:58.939"/>
    </inkml:context>
    <inkml:brush xml:id="br0">
      <inkml:brushProperty name="width" value="0.07938" units="cm"/>
      <inkml:brushProperty name="height" value="0.07938" units="cm"/>
      <inkml:brushProperty name="color" value="#3C7483"/>
      <inkml:brushProperty name="fitToCurve" value="1"/>
    </inkml:brush>
  </inkml:definitions>
  <inkml:trace contextRef="#ctx0" brushRef="#br0">1200 105 48,'-14'13'0,"14"-13"7,-12-9-7,12 9-29,-8-13 29,8 13 52,-17-9-52,17 9 3,-26-4-3,26 4 2,-33-9-2,33 9 2,-34-5-2,34 5 2,-45 11-2,45-11 2,-63-2-2,63 2 2,-64-4-2,64 4 3,-71 2-3,71-2 0,-56 7 0,56-7-15,-46 0 15,46 0 24,-56 22-24,56-22 17,-57 15-17,57-15-1,-62 20 1,62-20-36,-45 13 36,45-13-2,-39 29 2,39-29 5,-54 22-5,54-22 3,-48 15-3,48-15 1,-56 16-1,56-16 3,-34 20-3,34-20 2,-40 13-2,40-13-15,-53 17 15,53-17 24,-45 29-24,45-29 16,-29 22-16,29-22-17,-22 20 17,22-20-11,-26 22 11,26-22-12,-25 33 12,25-33 40,-11 24-40,11-24 0,-14 16 0,14-16-20,2 22 20,-2-22-15,12 20 15,-12-20-9,31 20 9,-31-20 7,31 35-7,-31-35-1,39 42 1,-39-42 24,37 42-24,-37-42 13,34 19-13,-34-19-2,65 47 2,-65-47-2,56 39 2,-56-39-2,68 7 2,-68-7-1,59 35 1,-59-35 2,65 42-2,-65-42-3,54 22 3,-54-22 4,50 11-4,-50-11 4,60 7-4,-60-7-17,42 4 17,-42-4 20,23-4-20,-23 4 1,31-2-1,-31 2-2,39 17 2,-39-17 2,57 11-2,-57-11-33,56 16 33,-56-16 34,51 11-34,-51-11 1,48 0-1,-48 0-1,45-18 1,-45 18 0,62-9 0,-62 9 0,71 14 0,-71-14 3,107-5-3,-107 5 4,99-15-4,-99 15-2,98 11 2,-98-11-48,60-13 48,-60 13 50,59-9-50,-59 9-1,62-24 1,-62 24-1,71-3 1,-71 3-40,82-26 40,-82 26 1,73-9-1,-73 9-11,34-18 11,-34 18 11,48-28-11,-48 28 43,59-51-43,-59 51-1,59-26 1,-59 26-42,40-11 42,-40 11-5,31-40 5,-31 40 52,25-33-52,-25 33-4,28-24 4,-28 24 2,23-38-2,-23 38 0,23-33 0,-23 33-2,5-20 2,-5 20-47,6-13 47,-6 13 49,0-27-49,0 27 0,6-22 0,-6 22-1,-6-19 1,6 19 1,6-40-1,-6 40 1,-6-44-1,6 44-1,0-22 1,0 22-1,-17-31 1,17 31 0,-11-31 0,11 31 1,-23-33-1,23 33 0,-14-22 0,14 22-46,-14-27 46,14 27 46,-11-26-46,11 26 0,-29-18 0,29 18-1,-39-4 1,39 4 1,-42-18-1,42 18-48,-43-15 48,43 15 46,-39-11-46,39 11-1,-34-13 1,34 13 1,-31-3-1,31 3 1,-34-6-1,34 6-40,-62 0 40,62 0 39,-54 2-39,54-2-1,-45 4 1,45-4 1,-48 3-1,48-3 0,-39-5 0,39 5-54,-54-9 54,54 9 8,-65 3-8,65-3 48,-65-9-48,65 9-1,-79-11 1,79 11-1,-76-11 1,76 11 1,-79-16-1,79 16 1,-90 13-1,90-13 1,-96 11-1,96-11-1,-110 40 1,110-40 0,-116 35 0,116-35 0,-48 11 0,48-11 0,0 0-135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2:03.276"/>
    </inkml:context>
    <inkml:brush xml:id="br0">
      <inkml:brushProperty name="width" value="0.07938" units="cm"/>
      <inkml:brushProperty name="height" value="0.07938" units="cm"/>
      <inkml:brushProperty name="color" value="#3C7483"/>
      <inkml:brushProperty name="fitToCurve" value="1"/>
    </inkml:brush>
  </inkml:definitions>
  <inkml:trace contextRef="#ctx0" brushRef="#br0">1169 0 36,'0'9'0,"0"-9"15,6 2-15,-6-2 4,11 2-4,-11-2 1,20 25-1,-20-25 1,19 22-1,-19-22 3,26 30-3,-26-30 6,36 47-6,-36-47-40,46 68 40,-46-68 36,42 75-36,-42-75 9,45 93-9,-45-93 21,34 86-21,-34-86 3,20 92-3,-20-92 1,22 97-1,-22-97-10,31 80 10,-31-80 4,40 64-4,-40-64 3,31 101-3,-31-101 2,37 106-2,-37-106 1,28 86-1,-28-86-1,22 81 1,-22-81-15,20 97 15,-20-97 10,17 89-10,-17-89 5,17 103-5,-17-103 3,11 126-3,-11-126 18,0 104-18,0-104-1,17 94 1,-17-94-4,14 104 4,-14-104 0,9 86 0,-9-86 1,-3 123-1,3-123-3,0 122 3,0-122 10,-6 108-10,6-108 2,-14 119-2,14-119 2,-14 110-2,14-110 0,-17 97 0,17-97 3,-14 77-3,14-77-1,-11 88 1,11-88 1,-17 89-1,17-89 1,-34 97-1,34-97 0,-31 88 0,31-88-1,-42 88 1,42-88 1,-31 106-1,31-106 1,-31 99-1,31-99-2,-34 97 2,34-97-31,-29 108 31,29-108-7,-36 99 7,36-99 42,-45 113-42,45-113-3,-43 119 3,43-119 2,-45 123-2,45-123 0,-37 91 0,37-91-1,-45 72 1,45-72 0,-48 62 0,48-62 0,-65 60 0,65-60-2,-62 90 2,62-90-33,-59 97 33,59-97-9,-48 91 9,48-91 7,-45 77-7,45-77 37,-48 75-37,48-75-2,-42 70 2,42-70-32,-57 71 32,57-71-8,-56 75 8,56-75 44,-57 84-44,57-84-1,-51 79 1,51-79 0,-31 82 0,31-82-1,-28 72 1,28-72 0,-39 84 0,39-84 1,-26 60-1,26-60 0,-42 44 0,42-44-1,-48 57 1,48-57 1,-45 73-1,45-73 0,-23 59 0,23-59-1,-14 55 1,14-55 1,-8 49-1,8-49-1,-3 51 1,3-51 0,-17 66 0,17-66-29,-45 73 29,45-73-3,-48 55 3,48-55-4,-31 28 4,31-28 39,-31 42-39,31-42-4,-23 38 4,23-38 0,-8 28 0,8-28-30,-6 9 30,6-9-6,-3 2 6,3-2 37,-11 27-37,11-27 0,-6 24 0,6-24 0,-5 24 0,5-24 0,-3 16 0,3-16 1,-14 9-1,14-9-3,-14-16 3,14 16-4,-3-9 4,3 9-36,22-13 36,-22 13-31,0 0-24</inkml:trace>
  <inkml:trace contextRef="#ctx0" brushRef="#br0" timeOffset="1060.8018">20 5481 49,'3'-4'0,"-3"4"3,-6 2-3,6-2 5,6 0-5,-6 0 1,-6 11-1,6-11 8,3 31-8,-3-31-3,-8 42 3,8-42 24,-9 62-24,9-62 5,-8 57-5,8-57 4,3 71-4,-3-71 3,-6 72-3,6-72-7,-14 84 7,14-84 8,-11 79-8,11-79 3,-9 58-3,9-58 4,-11 66-4,11-66 3,-9 53-3,9-53 8,-8 64-8,8-64-2,0 44 2,0-44 3,-3 35-3,3-35-2,9 46 2,-9-46-1,0 11 1,0-11-8,2 9 8,-2-9 8,3 5-8,-3-5 1,-3 0-1,3 0 0,3-7 0,-3 7 1,0 11-1,0-11-9,12-13 9,-12 13 9,14-9-9,-14 9 1,11-7-1,-11 7-1,14-11 1,-14 11 0,25-26 0,-25 26-3,29-31 3,-29 31 4,34-37-4,-34 37 0,59-71 0,-59 71 2,70-95-2,-70 95 3,62-62-3,-62 62 4,77-70-4,-77 70 1,82-73-1,-82 73 1,73-55-1,-73 55-3,42-40 3,-42 40-53,48-26 53,-48 26 13,17-11-13,-17 11 42,11-9-42,-11 9 0,3 0 0,-3 0 1,0 0-131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2:09.843"/>
    </inkml:context>
    <inkml:brush xml:id="br0">
      <inkml:brushProperty name="width" value="0.07938" units="cm"/>
      <inkml:brushProperty name="height" value="0.07938" units="cm"/>
      <inkml:brushProperty name="color" value="#3C7483"/>
      <inkml:brushProperty name="fitToCurve" value="1"/>
    </inkml:brush>
  </inkml:definitions>
  <inkml:trace contextRef="#ctx0" brushRef="#br0">3603 187 49,'-3'5'0,"3"-5"-2,-9-5 2,9 5 4,-14-4-4,14 4 8,-22 0-8,22 0 3,-9-4-3,9 4-1,-20-3 1,20 3 8,-25-6-8,25 6 21,-23-13-21,23 13 3,-28-18-3,28 18 4,-25-13-4,25 13-11,-40-13 11,40 13 35,-42-14-35,42 14-1,-34-11 1,34 11-25,-51-4 25,51 4-11,-65-18 11,65 18 0,-84-2 0,84 2 2,-96 4-2,96-4 5,-119 5-5,119-5 3,-124 2-3,124-2 1,-93-4-1,93 4 2,-107 6-2,107-6-16,-93-9 16,93 9 8,-77-15-8,77 15 4,-82-11-4,82 11 2,-87-13-2,87 13 1,-90-20-1,90 20 2,-105-9-2,105 9-17,-101 4 17,101-4 10,-105 14-10,105-14 3,-93-5-3,93 5 2,-99 0-2,99 0 1,-96 5-1,96-5-19,-62 0 19,62 0 9,-84 6-9,84-6 4,-88 18-4,88-18 4,-87 9-4,87-9 3,-79 4-3,79-4-18,-71-4 18,71 4 39,-68 11-39,68-11 0,-65 4 0,65-4 1,-53 18-1,53-18-16,-51 26 16,51-26-6,-62 20 6,62-20-15,-65 11 15,65-11 7,-59 16-7,59-16 3,-43 13-3,43-13 4,-48 6-4,48-6 3,-62 11-3,62-11-1,-70 20 1,70-20-8,-79 29 8,79-29-4,-48 35 4,48-35 2,-68 62-2,68-62 7,-42 44-7,42-44 20,-43 49-20,43-49-15,-39 30 15,39-30 6,-34 31-6,34-31 10,-17 9-10,17-9 0,-17 31 0,17-31-13,-17 31 13,17-31 3,-11 22-3,11-22 1,-11 33-1,11-33 1,0 33-1,0-33 1,5 27-1,-5-27-4,17 24 4,-17-24 3,20 28-3,-20-28 0,14 20 0,-14-20 5,28 25-5,-28-25 0,26 17 0,-26-17 3,34 20-3,-34-20 2,48 29-2,-48-29 2,50 20-2,-50-20 2,31 28-2,-31-28-2,23 24 2,-23-24 0,14 29 0,-14-29-1,25 16 1,-25-16 0,57 0 0,-57 0-24,73 8 24,-73-8 26,68 3-26,-68-3 1,54 2-1,-54-2-1,45-2 1,-45 2-1,53 4 1,-53-4 0,62 4 0,-62-4 0,68 16 0,-68-16-1,74-2 1,-74 2 2,73 13-2,-73-13-2,65 11 2,-65-11 2,68 13-2,-68-13 1,56 13-1,-56-13-1,57 9 1,-57-9 0,70 7 0,-70-7-1,88-16 1,-88 16 1,84-2-1,-84 2-35,65-2 35,-65 2 36,79 2-36,-79-2-1,102 13 1,-102-13 1,96 9-1,-96-9 1,107 11-1,-107-11 2,113 7-2,-113-7-1,104 2 1,-104-2 1,96 0-1,-96 0 0,99 22 0,-99-22-2,82 9 2,-82-9 2,76 9-2,-76-9 0,85 13 0,-85-13 3,113-4-3,-113 4-2,79 4 2,-79-4 0,101-4 0,-101 4 4,96-5-4,-96 5-6,93 0 6,-93 0-45,85-6 45,-85 6 5,79 6-5,-79-6 8,79-2-8,-79 2 32,85 9-32,-85-9 2,93-2-2,-93 2 0,116 0 0,-116 0-34,98-5 34,-98 5 36,105-2-36,-105 2 0,99 7 0,-99-7-1,81 15 1,-81-15-2,105 2 2,-105-2-30,90-9 30,-90 9-3,90 5 3,-90-5 36,77-2-36,-77 2 0,56 13 0,-56-13-2,34 0 2,-34 0-34,22 4 34,-22-4-11,34 0 11,-34 0 10,20-2-10,-20 2 39,45-4-39,-45 4-6,34-16 6,-34 16 2,45-9-2,-45 9-35,34-6 35,-34 6-10,31-14 10,-31 14 12,45 7-12,-45-7 36,46-4-36,-46 4-1,45-3 1,-45 3 0,56-11 0,-56 11-1,51-13 1,-51 13 0,39-4 0,-39 4 2,37-13-2,-37 13-1,37-9 1,-37 9 1,34-13-1,-34 13-2,34-7 2,-34 7 1,25-29-1,-25 29 0,25-15 0,-25 15 1,31-16-1,-31 16 0,20-22 0,-20 22-1,20-17 1,-20 17 1,14-18-1,-14 18-2,17-26 2,-17 26 0,25-36 0,-25 36 2,20-24-2,-20 24-2,20-22 2,-20 22 0,8-18 0,-8 18 1,9-24-1,-9 24 0,3-20 0,-3 20 0,2-26 0,-2 26 0,12-33 0,-12 33 0,11-38 0,-11 38 0,14-31 0,-14 31 0,0-17 0,0 17-1,-6-31 1,6 31 0,3-29 0,-3 29-1,-11-33 1,11 33 3,-8-33-3,8 33-2,-9-44 2,9 44 1,-14-42-1,14 42-1,-11-44 1,11 44 1,-29-37-1,29 37 0,-14-42 0,14 42-2,-31-38 2,31 38 1,-39-22-1,39 22 1,-34-20-1,34 20 0,-42-11 0,42 11-1,-37-6 1,37 6 0,-45-3 0,45 3 0,-57-15 0,57 15-1,-59-9 1,59 9 0,-45-4 0,45 4 2,-40 2-2,40-2-1,-48-2 1,48 2 0,-56 2 0,56-2-1,-82-2 1,82 2-1,-82-2 1,82 2 0,-76-7 0,76 7 2,-73-4-2,73 4-1,-85-9 1,85 9 0,-82-7 0,82 7 2,-76-11-2,76 11-3,-59-11 3,59 11 3,-45-4-3,45 4-2,-43-5 2,43 5-1,-56-9 1,56 9 1,-62 3-1,62-3 0,-77-14 0,77 14 0,-95-15 0,95 15 2,-71-9-2,71 9-1,-65 2 1,65-2 0,-71 7 0,71-7 0,-115-2 0,115 2-2,-139 6 2,139-6 1,-129 14-1,129-14 0,-91 15 0,91-15 1,0 0-129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2:50.356"/>
    </inkml:context>
    <inkml:brush xml:id="br0">
      <inkml:brushProperty name="width" value="0.07938" units="cm"/>
      <inkml:brushProperty name="height" value="0.07938" units="cm"/>
      <inkml:brushProperty name="color" value="#4A734A"/>
      <inkml:brushProperty name="fitToCurve" value="1"/>
    </inkml:brush>
  </inkml:definitions>
  <inkml:trace contextRef="#ctx0" brushRef="#br0">6 128 9,'0'2'0,"0"-2"4,-3-2-4,3 2 23,-2 0-23,2 0 12,5 5-12,-5-5 23,0-5-23,0 5-6,0-4 6,0 4 2,14 6-2,-14-6 23,9-6-23,-9 6 3,-3 0-3,3 0 3,0-2-3,0 2-3,3-3 3,-3 3 4,8-11-4,-8 11 0,6-6 0,-6 6 7,11-11-7,-11 11 3,9-9-3,-9 9 1,20-7-1,-20 7 2,11-11-2,-11 11 3,8-6-3,-8 6 1,9-5-1,-9 5 2,19-4-2,-19 4 0,0-7 0,0 7 0,9-2 0,-9 2 2,20-13-2,-20 13 4,14-7-4,-14 7 0,8-4 0,-8 4-1,14-9 1,-14 9-1,9-2 1,-9 2 2,-6 2-2,6-2 1,0 0-1,0 0-29,6 9 29,-6-9 5,11 0-5,-11 0 25,23 9-25,-23-9 0,8 13 0,-8-13-3,17 15 3,-17-15 2,0 9-2,0-9 0,9 7 0,-9-7 0,11 4 0,-11-4 4,14-4-4,-14 4 5,11 2-5,-11-2 1,23-4-1,-23 4-1,6-5 1,-6 5 1,14-6-1,-14 6 1,17-16-1,-17 16 1,14-13-1,-14 13-50,5-5 50,-5 5 49,20-13-49,-20 13 1,6-4-1,-6 4-1,-6-2 1,6 2 0,6 2 0,-6-2-50,3-2 50,-3 2 50,8-3-50,-8 3-2,8 0 2,-8 0 0,15 16 0,-15-16-1,11 2 1,-11-2 0,11 7 0,-11-7 2,6 11-2,-6-11 0,11 13 0,-11-13-1,14 11 1,-14-11 0,9 15 0,-9-15-1,11 14 1,-11-14 0,17 2 0,-17-2 3,8 4-3,-8-4 2,6-4-2,-6 4-1,23-9 1,-23 9-1,17-22 1,-17 22-1,14-18 1,-14 18 4,14-13-4,-14 13-2,5-7 2,-5 7-1,9-4 1,-9 4 1,0 0-1,0 0-2,8-2 2,-8 2 2,6-11-2,-6 11-1,6 13 1,-6-13 2,5 0-2,-5 0-4,9 9 4,-9-9 1,8 11-1,-8-11 1,9 11-1,-9-11 0,14 7 0,-14-7-1,14 4 1,-14-4 0,8 2 0,-8-2 0,23 2 0,-23-2 0,25 0 0,-25 0 3,17-6-3,-17 6-2,12-5 2,-12 5 1,11 3-1,-11-3-2,14-12 2,-14 12 2,11-15-2,-11 15-52,9-9 52,-9 9 53,11-2-53,-11 2-1,-3 0 1,3 0-1,3 0 1,-3 0-2,8 7 2,-8-7 1,3 11-1,-3-11 1,6 11-1,-6-11 1,8 4-1,-8-4-2,12 9 2,-12-9 0,2 2 0,-2-2 2,9 7-2,-9-7-1,20-11 1,-20 11 2,11-9-2,-11 9-2,23-7 2,-23 7 1,17-13-1,-17 13 0,22-7 0,-22 7 0,6-2 0,-6 2 2,3-2-2,-3 2-2,2 2 2,-2-2 0,3 2 0,-3-2-3,6 11 3,-6-11 1,5 23-1,-5-23 2,9 19-2,-9-19 0,0 5 0,0-5 0,8 9 0,-8-9-1,15-14 1,-15 14 1,28-28-1,-28 28-52,28-16 52,-28 16 52,23-11-52,-23 11 0,16 2 0,-16-2-2,12-2 2,-12 2 0,11 2 0,-11-2-51,6 9 51,-6-9 52,14 13-52,-14-13 0,3 12 0,-3-12 0,14 17 0,-14-17 1,20 16-1,-20-16-2,22-3 2,-22 3 1,20 0-1,-20 0-60,22-15 60,-22 15 61,31-22-61,-31 22 2,20-18-2,-20 18-1,20-9 1,-20 9-47,8-4 47,-8 4 45,-2 0-45,2 0-2,14 11 2,-14-11 0,-14 24 0,14-24 0,2 20 0,-2-20-50,6 5 50,-6-5 52,14-3-52,-14 3 0,37-26 0,-37 26 1,42-20-1,-42 20-1,23-9 1,-23 9 0,11-2 0,-11 2 0,11 0 0,-11 0-1,9 2 1,-9-2 0,14 9 0,-14-9-2,0 11 2,0-11-42,3 16 42,-3-16-3,5 6 3,-5-6 47,15 5-47,-15-5 1,19-5-1,-19 5 0,31-22 0,-31 22-1,43-22 1,-43 22-42,22-13 42,-22 13 43,14 2-43,-14-2-2,6 20 2,-6-20 1,8 29-1,-8-29 0,0 26 0,0-26-41,9 24 41,-9-24-7,11 16 7,-11-16 49,14 4-49,-14-4 1,29-13-1,-29 13 1,42-38-1,-42 38 1,25-31-1,-25 31-1,37-24 1,-37 24-54,34-13 54,-34 13 54,5 11-54,-5-11-1,3 7 1,-3-7 1,-5 28-1,5-28-1,-12 22 1,12-22-61,17 11 61,-17-11 14,9 7-14,-9-7 61,14-7-61,-14 7-3,34-8 3,-34 8-3,28-3 3,-28 3 8,14 9-8,-14-9 0,40 33 0,-40-33 1,0 0-153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09-21T08:43:12.275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 contextRef="#ctx0" brushRef="#br0">2587 66 50,'-17'-3'0,"17"3"-27,-17-6 27,17 6 1,-34 2-1,34-2 5,-39-4-5,39 4 13,-45 0-13,45 0-8,-48-9 8,48 9 26,-54-7-26,54 7 1,-54-11-1,54 11 1,-65-13-1,65 13 4,-79-7-4,79 7 4,-79-2-4,79 2-46,-70-6 46,70 6 39,-119 0-39,119 0 6,-115 8-6,115-8 5,-125 7-5,125-7 3,-149 0-3,149 0 4,-147 13-4,147-13-2,-147 24 2,147-24 1,-121 25-1,121-25 1,-121 22-1,121-22 2,-110 26-2,110-26 1,-68 24-1,68-24 1,-90 31-1,90-31 4,-77 22-4,77-22 1,-59 22-1,59-22 3,-42 9-3,42-9 3,-34 11-3,34-11-10,-34 7 10,34-7 2,-31 6-2,31-6 2,-42 18-2,42-18 1,-34 22-1,34-22 2,-43 16-2,43-16 2,-36 28-2,36-28-9,-28 13 9,28-13 15,-26 16-15,26-16-19,-31 18 19,31-18-3,-28 30 3,28-30 1,-26 29-1,26-29 22,-31 31-22,31-31 3,-25 31-3,25-31 14,-23 24-14,23-24-1,-19 24 1,19-24-2,-6 16 2,6-16-2,-3 15 2,3-15 0,9 18 0,-9-18 3,5 13-3,-5-13 0,6 22 0,-6-22-2,17 27 2,-17-27 1,17 28-1,-17-28 2,14 27-2,-14-27 2,17 28-2,-17-28 1,20 16-1,-20-16 2,39 15-2,-39-15 2,45 20-2,-45-20 3,45 16-3,-45-16 1,57 13-1,-57-13 0,54 11 0,-54-11 0,56 15 0,-56-15 0,48 9 0,-48-9 0,48 15 0,-48-15 1,31 18-1,-31-18-1,54 7 1,-54-7 2,42 2-2,-42-2-1,48 4 1,-48-4-1,65-4 1,-65 4 1,59-9-1,-59 9-46,23 13 46,-23-13 3,42 5-3,-42-5 45,34 4-45,-34-4-2,51 5 2,-51-5 0,53 8 0,-53-8-37,71 3 37,-71-3-4,73 8 4,-73-8 43,79 7-43,-79-7 1,79 15-1,-79-15-1,82 3 1,-82-3 0,82 8 0,-82-8 0,99 14 0,-99-14 0,96 2 0,-96-2 0,84 13 0,-84-13-2,93 11 2,-93-11 0,108 5 0,-108-5 3,73 11-3,-73-11 1,82 8-1,-82-8 4,116 7-4,-116-7 4,73 11-4,-73-11 2,62 2-2,-62-2 1,71 0-1,-71 0 0,87-9 0,-87 9 2,71-4-2,-71 4-2,65-4 2,-65 4-1,67-5 1,-67 5 6,74-6-6,-74 6-3,65-5 3,-65 5 4,65-6-4,-65 6-5,70-14 5,-70 14 4,88-11-4,-88 11 1,76-9-1,-76 9-4,65-2 4,-65 2 0,48 2 0,-48-2 1,59-11-1,-59 11 2,71-6-2,-71 6 0,64-20 0,-64 20-5,57-31 5,-57 31 10,34-22-10,-34 22 0,22-31 0,-22 31-5,23-33 5,-23 33 0,17-26 0,-17 26-4,14-36 4,-14 36 1,28-44-1,-28 44 12,26-39-12,-26 39-8,0-25 8,0 25 1,2-28-1,-2 28 1,-5-18-1,5 18-7,-6-15 7,6 15-5,-8-18 5,8 18 13,-3-18-13,3 18-2,-9-19 2,9 19 1,-17-16-1,17 16-8,-14-24 8,14 24-1,-19-27 1,19 27-4,-20-22 4,20 22 12,-20-28-12,20 28 0,-23-27 0,23 27-5,-14-26 5,14 26-3,-36-27 3,36 27-8,-31-31 8,31 31 16,-34-26-16,34 26-1,-40-22 1,40 22 0,-51-22 0,51 22-5,0 0-141</inkml:trace>
  <inkml:trace contextRef="#ctx0" brushRef="#br0" timeOffset="312.0005">3214 191 152,'-40'-20'0,"40"20"-1,-56-8 1,56 8-5,-62-18 5,62 18-2,-60-11 2,60 11 10,-53-13-10,53 13-3,-68-5 3,68 5 2,-73-11-2,73 11-1,-74-19 1,74 19 1,-85-7-1,85 7-2,-70-5 2,70 5 2,-119-2-2,119 2-2,-129-4 2,129 4-4,-139-7 4,139 7-2,-127-17 2,127 17-2,-73-3 2,73 3 9,-127 7-9,127-7 0,-130 2 0,130-2-2,-164-2 2,164 2-5,0 0-140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1-09-21T08:43:14.958"/>
    </inkml:context>
    <inkml:brush xml:id="br0">
      <inkml:brushProperty name="width" value="0.07938" units="cm"/>
      <inkml:brushProperty name="height" value="0.07938" units="cm"/>
      <inkml:brushProperty name="color" value="#B1A35A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21.9.2011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2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050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89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878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25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576000"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498489"/>
          </a:xfrm>
        </p:spPr>
        <p:txBody>
          <a:bodyPr/>
          <a:lstStyle>
            <a:lvl2pPr marL="720000" indent="-342900">
              <a:buFont typeface="Wingdings 2" pitchFamily="18" charset="2"/>
              <a:buChar char=""/>
              <a:defRPr/>
            </a:lvl2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9/21/2011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/docase-haskell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etrice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8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petricek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3159"/>
            <a:ext cx="8001000" cy="389484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100" b="1" u="sng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Tomas Petricek</a:t>
            </a:r>
            <a:b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with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Alan Mycroft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Don Syme</a:t>
            </a:r>
            <a:b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Special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thanks to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Phil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Wadler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Dominic Orchard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5679"/>
            <a:ext cx="8915400" cy="7551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dirty="0" smtClean="0"/>
              <a:t>Extending Monads with Pattern Matching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8227" y="266447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Joinad Laws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601590"/>
            <a:ext cx="8206740" cy="4498489"/>
          </a:xfrm>
        </p:spPr>
        <p:txBody>
          <a:bodyPr>
            <a:normAutofit/>
          </a:bodyPr>
          <a:lstStyle/>
          <a:p>
            <a:r>
              <a:rPr lang="en-US" dirty="0" smtClean="0"/>
              <a:t>Intuition – </a:t>
            </a:r>
            <a:r>
              <a:rPr lang="en-US" b="1" dirty="0" err="1" smtClean="0"/>
              <a:t>docase</a:t>
            </a:r>
            <a:r>
              <a:rPr lang="en-US" dirty="0" smtClean="0"/>
              <a:t> </a:t>
            </a:r>
            <a:r>
              <a:rPr lang="en-US" dirty="0" smtClean="0"/>
              <a:t>is like </a:t>
            </a:r>
            <a:r>
              <a:rPr lang="en-US" b="1" dirty="0" smtClean="0"/>
              <a:t>case</a:t>
            </a:r>
          </a:p>
          <a:p>
            <a:pPr lvl="1"/>
            <a:r>
              <a:rPr lang="en-US" dirty="0" smtClean="0"/>
              <a:t>Laws guarantee that </a:t>
            </a:r>
            <a:r>
              <a:rPr lang="en-US" b="1" dirty="0" err="1" smtClean="0"/>
              <a:t>docase</a:t>
            </a:r>
            <a:r>
              <a:rPr lang="en-US" b="1" dirty="0" smtClean="0"/>
              <a:t> </a:t>
            </a:r>
            <a:r>
              <a:rPr lang="en-US" dirty="0" smtClean="0"/>
              <a:t>equations hold</a:t>
            </a:r>
          </a:p>
          <a:p>
            <a:pPr lvl="1"/>
            <a:r>
              <a:rPr lang="en-US" dirty="0" smtClean="0"/>
              <a:t>Implication is one way only (future work!)</a:t>
            </a:r>
          </a:p>
          <a:p>
            <a:r>
              <a:rPr lang="en-US" dirty="0" smtClean="0"/>
              <a:t>Nice algebraic structure</a:t>
            </a:r>
          </a:p>
          <a:p>
            <a:pPr marL="377100" lvl="1" indent="0">
              <a:buNone/>
            </a:pPr>
            <a:r>
              <a:rPr lang="en-US" dirty="0">
                <a:latin typeface="Cambria Math"/>
                <a:ea typeface="Cambria Math"/>
              </a:rPr>
              <a:t>⊗ </a:t>
            </a:r>
            <a:r>
              <a:rPr lang="en-US" dirty="0" smtClean="0"/>
              <a:t>means </a:t>
            </a:r>
            <a:r>
              <a:rPr lang="en-US" b="1" dirty="0" err="1" smtClean="0"/>
              <a:t>mzip</a:t>
            </a:r>
            <a:r>
              <a:rPr lang="en-US" dirty="0" smtClean="0"/>
              <a:t>, </a:t>
            </a:r>
            <a:r>
              <a:rPr lang="en-US" dirty="0">
                <a:latin typeface="Cambria Math"/>
                <a:ea typeface="Cambria Math"/>
              </a:rPr>
              <a:t>⊕</a:t>
            </a:r>
            <a:r>
              <a:rPr lang="en-US" dirty="0" smtClean="0"/>
              <a:t> means </a:t>
            </a:r>
            <a:r>
              <a:rPr lang="en-US" b="1" dirty="0" err="1" smtClean="0"/>
              <a:t>morelse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0 </a:t>
            </a:r>
            <a:r>
              <a:rPr lang="en-US" dirty="0" smtClean="0"/>
              <a:t>means </a:t>
            </a:r>
            <a:r>
              <a:rPr lang="en-US" b="1" dirty="0" err="1" smtClean="0"/>
              <a:t>mzero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843" y="4392029"/>
                <a:ext cx="6159500" cy="224943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lIns="108000" tIns="108000" rIns="108000" bIns="10800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 ⊗ 0=0             </m:t>
                      </m:r>
                    </m:oMath>
                  </m:oMathPara>
                </a14:m>
                <a:endParaRPr lang="en-US" sz="2200" i="1" dirty="0" smtClean="0">
                  <a:latin typeface="Cambria Math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 ⊕ 0=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             </m:t>
                      </m:r>
                    </m:oMath>
                  </m:oMathPara>
                </a14:m>
                <a:endParaRPr lang="en-US" sz="2200" dirty="0">
                  <a:latin typeface="Cambria" pitchFamily="18" charset="0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/>
                          <a:cs typeface="Calibri" pitchFamily="34" charset="0"/>
                        </a:rPr>
                        <m:t> ⊗ 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𝑏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𝑏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 ⊗ 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  </m:t>
                      </m:r>
                    </m:oMath>
                  </m:oMathPara>
                </a14:m>
                <a:endParaRPr lang="en-US" sz="2200" b="0" i="1" dirty="0" smtClean="0">
                  <a:latin typeface="Cambria Math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⊗</m:t>
                      </m:r>
                      <m:d>
                        <m:dPr>
                          <m:ctrlP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𝑏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⊗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𝑎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⊗</m:t>
                          </m:r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⊗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𝑐</m:t>
                      </m:r>
                      <m:r>
                        <a:rPr lang="en-US" sz="2200" b="0" i="1" dirty="0" smtClean="0">
                          <a:latin typeface="Cambria Math"/>
                          <a:cs typeface="Calibri" pitchFamily="34" charset="0"/>
                        </a:rPr>
                        <m:t>  </m:t>
                      </m:r>
                    </m:oMath>
                  </m:oMathPara>
                </a14:m>
                <a:endParaRPr lang="en-US" sz="2200" dirty="0" smtClean="0">
                  <a:latin typeface="Cambria" pitchFamily="18" charset="0"/>
                  <a:cs typeface="Calibri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sz="2200" i="1" dirty="0">
                          <a:latin typeface="Cambria Math"/>
                          <a:ea typeface="Cambria Math"/>
                          <a:cs typeface="Calibri" pitchFamily="34" charset="0"/>
                        </a:rPr>
                        <m:t>⊕</m:t>
                      </m:r>
                      <m:d>
                        <m:dPr>
                          <m:ctrlP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𝑏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⊕</m:t>
                          </m:r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  <a:cs typeface="Calibri" pitchFamily="34" charset="0"/>
                            </a:rPr>
                            <m:t>𝑎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⊕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  <a:ea typeface="Cambria Math"/>
                          <a:cs typeface="Calibri" pitchFamily="34" charset="0"/>
                        </a:rPr>
                        <m:t>⊕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𝑐</m:t>
                      </m:r>
                      <m:r>
                        <a:rPr lang="en-US" sz="2200" i="1" dirty="0">
                          <a:latin typeface="Cambria Math"/>
                          <a:cs typeface="Calibri" pitchFamily="34" charset="0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latin typeface="Cambria" pitchFamily="18" charset="0"/>
                  <a:cs typeface="Calibri" pitchFamily="34" charset="0"/>
                </a:endParaRPr>
              </a:p>
              <a:p>
                <a:pPr lvl="1"/>
                <a:r>
                  <a:rPr lang="en-US" sz="2200" dirty="0" smtClean="0">
                    <a:cs typeface="Calibri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cs typeface="Calibri" pitchFamily="34" charset="0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  <a:cs typeface="Calibri" pitchFamily="34" charset="0"/>
                      </a:rPr>
                      <m:t> ⊗ </m:t>
                    </m:r>
                    <m:d>
                      <m:dPr>
                        <m:ctrlPr>
                          <a:rPr lang="en-US" sz="2200" i="1" dirty="0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𝑏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 ⊕ 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𝑐</m:t>
                        </m:r>
                      </m:e>
                    </m:d>
                    <m:r>
                      <a:rPr lang="en-US" sz="2200" i="1" dirty="0">
                        <a:latin typeface="Cambria Math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𝑎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 ⊗ 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𝑏</m:t>
                        </m:r>
                      </m:e>
                    </m:d>
                    <m:r>
                      <a:rPr lang="en-US" sz="2200" i="1" dirty="0">
                        <a:latin typeface="Cambria Math"/>
                        <a:ea typeface="Cambria Math"/>
                        <a:cs typeface="Calibri" pitchFamily="34" charset="0"/>
                      </a:rPr>
                      <m:t>⊕</m:t>
                    </m:r>
                    <m:r>
                      <a:rPr lang="en-US" sz="2200" i="1" dirty="0">
                        <a:latin typeface="Cambria Math"/>
                        <a:cs typeface="Calibri" pitchFamily="34" charset="0"/>
                      </a:rPr>
                      <m:t> </m:t>
                    </m:r>
                    <m:d>
                      <m:dPr>
                        <m:ctrlPr>
                          <a:rPr lang="en-US" sz="2200" i="1" dirty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𝑎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 ⊗ </m:t>
                        </m:r>
                        <m:r>
                          <a:rPr lang="en-US" sz="2200" i="1" dirty="0">
                            <a:latin typeface="Cambria Math"/>
                            <a:cs typeface="Calibri" pitchFamily="34" charset="0"/>
                          </a:rPr>
                          <m:t>𝑐</m:t>
                        </m:r>
                      </m:e>
                    </m:d>
                  </m:oMath>
                </a14:m>
                <a:endParaRPr lang="cs-CZ" sz="2200" dirty="0">
                  <a:latin typeface="Cambria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43" y="4392029"/>
                <a:ext cx="6159500" cy="22494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3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examples!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STM, Parsers, Communicating Haskell Processes, </a:t>
            </a:r>
            <a:r>
              <a:rPr lang="en-US" dirty="0" err="1" smtClean="0"/>
              <a:t>Orc</a:t>
            </a:r>
            <a:r>
              <a:rPr lang="en-US" dirty="0" smtClean="0"/>
              <a:t> monad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46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90537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dirty="0" smtClean="0"/>
              <a:t>Joinads capture common pattern</a:t>
            </a:r>
          </a:p>
          <a:p>
            <a:pPr marL="377100" lvl="1" indent="0">
              <a:buNone/>
            </a:pPr>
            <a:r>
              <a:rPr lang="en-US" dirty="0" smtClean="0"/>
              <a:t>Parallelism, concurrency,  parsing, STM</a:t>
            </a:r>
          </a:p>
          <a:p>
            <a:pPr marL="377100" lvl="1" indent="0">
              <a:buNone/>
            </a:pPr>
            <a:r>
              <a:rPr lang="en-US" dirty="0" smtClean="0"/>
              <a:t>Always looking </a:t>
            </a:r>
            <a:r>
              <a:rPr lang="en-US" dirty="0"/>
              <a:t>for more examples!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b="1" dirty="0" err="1" smtClean="0"/>
              <a:t>docase</a:t>
            </a:r>
            <a:r>
              <a:rPr lang="en-US" dirty="0" smtClean="0"/>
              <a:t> notation is useful</a:t>
            </a:r>
          </a:p>
          <a:p>
            <a:pPr marL="377100" lvl="1" indent="0">
              <a:buNone/>
            </a:pPr>
            <a:r>
              <a:rPr lang="en-US" dirty="0" smtClean="0"/>
              <a:t>Comment on </a:t>
            </a:r>
            <a:r>
              <a:rPr lang="en-US" dirty="0" err="1" smtClean="0"/>
              <a:t>Hackage</a:t>
            </a:r>
            <a:r>
              <a:rPr lang="en-US" dirty="0" smtClean="0"/>
              <a:t> </a:t>
            </a:r>
            <a:r>
              <a:rPr lang="en-US" b="1" dirty="0" err="1" smtClean="0"/>
              <a:t>Trac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glasgow</a:t>
            </a:r>
            <a:r>
              <a:rPr lang="en-US" b="1" dirty="0" smtClean="0"/>
              <a:t> -</a:t>
            </a:r>
            <a:r>
              <a:rPr lang="en-US" b="1" dirty="0" err="1" smtClean="0"/>
              <a:t>haskell</a:t>
            </a:r>
            <a:r>
              <a:rPr lang="en-US" b="1" dirty="0" smtClean="0"/>
              <a:t>-users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more information</a:t>
            </a:r>
          </a:p>
          <a:p>
            <a:pPr lvl="1"/>
            <a:r>
              <a:rPr lang="en-US" dirty="0" smtClean="0"/>
              <a:t>Info: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tomasp.net/blog/docase-haskell.aspx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Now also GHC patch: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github.com/tpetricek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2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64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649" y="3716742"/>
            <a:ext cx="7547636" cy="2372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( (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of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0 -&gt; return (return 0)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otherwise -&gt;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mzero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morelse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`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mzip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`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&gt;&gt;= \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of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-&gt; return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return $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&gt;&gt;=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2364" y="1929922"/>
            <a:ext cx="4064207" cy="1141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docase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mb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of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 return 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*b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893310" y="2047260"/>
              <a:ext cx="3182400" cy="21920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310" y="2030700"/>
                <a:ext cx="3207600" cy="22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915990" y="4126620"/>
              <a:ext cx="1423440" cy="3625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470" y="4112220"/>
                <a:ext cx="14508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/>
              <p14:cNvContentPartPr/>
              <p14:nvPr/>
            </p14:nvContentPartPr>
            <p14:xfrm>
              <a:off x="2392710" y="2024940"/>
              <a:ext cx="2208240" cy="2221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9750" y="2011620"/>
                <a:ext cx="2234520" cy="22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2875470" y="2626140"/>
              <a:ext cx="819720" cy="3294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790" y="2611380"/>
                <a:ext cx="848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0"/>
              <p14:cNvContentPartPr/>
              <p14:nvPr/>
            </p14:nvContentPartPr>
            <p14:xfrm>
              <a:off x="3012270" y="2947980"/>
              <a:ext cx="670680" cy="22982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8590" y="2941500"/>
                <a:ext cx="697320" cy="23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/>
              <p14:cNvContentPartPr/>
              <p14:nvPr/>
            </p14:nvContentPartPr>
            <p14:xfrm>
              <a:off x="1724910" y="5272860"/>
              <a:ext cx="1934280" cy="4147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1950" y="5260980"/>
                <a:ext cx="19616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/>
              <p14:cNvContentPartPr/>
              <p14:nvPr/>
            </p14:nvContentPartPr>
            <p14:xfrm>
              <a:off x="3775470" y="5328300"/>
              <a:ext cx="738360" cy="4788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7910" y="5313540"/>
                <a:ext cx="7621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/>
              <p14:cNvContentPartPr/>
              <p14:nvPr/>
            </p14:nvContentPartPr>
            <p14:xfrm>
              <a:off x="3711030" y="4693620"/>
              <a:ext cx="1322640" cy="3808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8070" y="4684260"/>
                <a:ext cx="1352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Ink 76"/>
              <p14:cNvContentPartPr/>
              <p14:nvPr/>
            </p14:nvContentPartPr>
            <p14:xfrm>
              <a:off x="7539990" y="507450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25590" y="5060100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/>
              <p14:cNvContentPartPr/>
              <p14:nvPr/>
            </p14:nvContentPartPr>
            <p14:xfrm>
              <a:off x="4445790" y="2677260"/>
              <a:ext cx="287280" cy="18838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36430" y="2669340"/>
                <a:ext cx="319680" cy="19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Ink 81"/>
              <p14:cNvContentPartPr/>
              <p14:nvPr/>
            </p14:nvContentPartPr>
            <p14:xfrm>
              <a:off x="6986310" y="5945340"/>
              <a:ext cx="893520" cy="532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76590" y="5933460"/>
                <a:ext cx="9172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/>
              <p14:cNvContentPartPr/>
              <p14:nvPr/>
            </p14:nvContentPartPr>
            <p14:xfrm>
              <a:off x="3974132" y="2306763"/>
              <a:ext cx="1436760" cy="3661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2612" y="2291643"/>
                <a:ext cx="14634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6088772" y="4377843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74372" y="4363443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/>
              <p14:cNvContentPartPr/>
              <p14:nvPr/>
            </p14:nvContentPartPr>
            <p14:xfrm>
              <a:off x="2910692" y="2329803"/>
              <a:ext cx="333360" cy="3283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7372" y="2322963"/>
                <a:ext cx="358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 87"/>
              <p14:cNvContentPartPr/>
              <p14:nvPr/>
            </p14:nvContentPartPr>
            <p14:xfrm>
              <a:off x="1813412" y="4745403"/>
              <a:ext cx="410400" cy="3358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01172" y="4736403"/>
                <a:ext cx="438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Ink 88"/>
              <p14:cNvContentPartPr/>
              <p14:nvPr/>
            </p14:nvContentPartPr>
            <p14:xfrm>
              <a:off x="1884332" y="2556243"/>
              <a:ext cx="997200" cy="21938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71012" y="2549763"/>
                <a:ext cx="1017000" cy="22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0" name="Ink 89"/>
              <p14:cNvContentPartPr/>
              <p14:nvPr/>
            </p14:nvContentPartPr>
            <p14:xfrm>
              <a:off x="1737092" y="4401963"/>
              <a:ext cx="295560" cy="31968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31332" y="4389003"/>
                <a:ext cx="31392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4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type class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692337"/>
          </a:xfrm>
        </p:spPr>
        <p:txBody>
          <a:bodyPr>
            <a:normAutofit/>
          </a:bodyPr>
          <a:lstStyle/>
          <a:p>
            <a:r>
              <a:rPr lang="en-US" dirty="0" smtClean="0"/>
              <a:t>More common structure capturing similar idea</a:t>
            </a:r>
          </a:p>
          <a:p>
            <a:pPr lvl="1"/>
            <a:r>
              <a:rPr lang="en-US" dirty="0" smtClean="0"/>
              <a:t>Parallel  composition and choice</a:t>
            </a:r>
          </a:p>
          <a:p>
            <a:pPr lvl="1"/>
            <a:r>
              <a:rPr lang="en-US" dirty="0" smtClean="0"/>
              <a:t>Direct correspondence to </a:t>
            </a:r>
            <a:r>
              <a:rPr lang="en-US" b="1" dirty="0" err="1" smtClean="0"/>
              <a:t>docase</a:t>
            </a:r>
            <a:r>
              <a:rPr lang="en-US" b="1" dirty="0" smtClean="0"/>
              <a:t> </a:t>
            </a:r>
            <a:r>
              <a:rPr lang="en-US" dirty="0" smtClean="0"/>
              <a:t>syntax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to keep additional (useful) features?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8958" y="3363633"/>
            <a:ext cx="6924109" cy="2157102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Functor f =&gt; Monoidal 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unit :: f 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latin typeface="Cambria Math"/>
                <a:ea typeface="Cambria Math"/>
                <a:cs typeface="Calibri"/>
              </a:rPr>
              <a:t>⋆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:: f a -&gt; f b -&gt; f (a, b)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Monoidal f =&gt; Alternative 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emtpy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:: f a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dirty="0" smtClean="0">
                <a:latin typeface="Cambria Math"/>
                <a:ea typeface="Cambria Math"/>
                <a:cs typeface="Calibri"/>
              </a:rPr>
              <a:t>⋄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 :: f a -&gt; f a -&gt; f 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MonadAlias</a:t>
            </a:r>
            <a:r>
              <a:rPr lang="en-US" dirty="0" smtClean="0"/>
              <a:t> structure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46716"/>
          </a:xfrm>
        </p:spPr>
        <p:txBody>
          <a:bodyPr>
            <a:normAutofit/>
          </a:bodyPr>
          <a:lstStyle/>
          <a:p>
            <a:r>
              <a:rPr lang="en-US" dirty="0" smtClean="0"/>
              <a:t>Two simple implementations</a:t>
            </a:r>
          </a:p>
          <a:p>
            <a:pPr lvl="1"/>
            <a:r>
              <a:rPr lang="en-US" dirty="0" smtClean="0"/>
              <a:t>Run the effect later, when the computation is used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  <a:p>
            <a:pPr lvl="1"/>
            <a:r>
              <a:rPr lang="en-US" dirty="0" smtClean="0"/>
              <a:t>Run the effect now, then pass just a pure value</a:t>
            </a:r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Is it useful more generally? </a:t>
            </a:r>
            <a:r>
              <a:rPr lang="en-US" sz="2200" dirty="0" smtClean="0"/>
              <a:t>(we think so!)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dirty="0" smtClean="0"/>
              <a:t>Is there nice formal background? </a:t>
            </a:r>
            <a:r>
              <a:rPr lang="en-US" sz="2200" dirty="0" smtClean="0"/>
              <a:t>(comonads!)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5219" y="2811535"/>
            <a:ext cx="5152460" cy="772107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:: m a -&gt; m (m a)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return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5219" y="4151468"/>
            <a:ext cx="5152460" cy="772107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:: m a -&gt; m (m a)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malias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liftM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return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using </a:t>
            </a:r>
            <a:r>
              <a:rPr lang="en-US" b="1" dirty="0" err="1" smtClean="0"/>
              <a:t>docase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23460"/>
          </a:xfrm>
        </p:spPr>
        <p:txBody>
          <a:bodyPr>
            <a:normAutofit/>
          </a:bodyPr>
          <a:lstStyle/>
          <a:p>
            <a:r>
              <a:rPr lang="en-US" dirty="0" smtClean="0"/>
              <a:t>Validating Cambridge phone numbers</a:t>
            </a:r>
          </a:p>
          <a:p>
            <a:pPr lvl="1"/>
            <a:r>
              <a:rPr lang="en-US" dirty="0" smtClean="0"/>
              <a:t>Contain only digits</a:t>
            </a:r>
          </a:p>
          <a:p>
            <a:pPr lvl="1"/>
            <a:r>
              <a:rPr lang="en-US" dirty="0" smtClean="0"/>
              <a:t>Consists of 10 characters</a:t>
            </a:r>
          </a:p>
          <a:p>
            <a:pPr lvl="1"/>
            <a:r>
              <a:rPr lang="en-US" dirty="0" smtClean="0"/>
              <a:t>Start with a prefix “1223”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MonadZip</a:t>
            </a:r>
            <a:r>
              <a:rPr lang="en-US" dirty="0" smtClean="0"/>
              <a:t> is </a:t>
            </a:r>
            <a:r>
              <a:rPr lang="en-US" i="1" dirty="0" smtClean="0"/>
              <a:t>intersection </a:t>
            </a:r>
            <a:r>
              <a:rPr lang="en-US" dirty="0" smtClean="0"/>
              <a:t>of languages</a:t>
            </a:r>
          </a:p>
          <a:p>
            <a:pPr lvl="1"/>
            <a:r>
              <a:rPr lang="en-US" dirty="0" smtClean="0"/>
              <a:t>Returns results of all three parsers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6916" y="3729162"/>
            <a:ext cx="6159500" cy="1326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valid =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satisfies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isDigit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multiple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character,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 "1223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_, _ -&gt; return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buffer using joins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calculus</a:t>
            </a:r>
          </a:p>
          <a:p>
            <a:pPr lvl="1"/>
            <a:r>
              <a:rPr lang="en-US" dirty="0" smtClean="0"/>
              <a:t>Channels </a:t>
            </a:r>
            <a:br>
              <a:rPr lang="en-US" dirty="0" smtClean="0"/>
            </a:br>
            <a:r>
              <a:rPr lang="en-US" dirty="0" smtClean="0"/>
              <a:t>store values</a:t>
            </a:r>
          </a:p>
          <a:p>
            <a:pPr lvl="1"/>
            <a:r>
              <a:rPr lang="en-US" dirty="0" smtClean="0"/>
              <a:t>Joins specify</a:t>
            </a:r>
            <a:br>
              <a:rPr lang="en-US" dirty="0" smtClean="0"/>
            </a:br>
            <a:r>
              <a:rPr lang="en-US" dirty="0" smtClean="0"/>
              <a:t>reactions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Use clauses to </a:t>
            </a:r>
            <a:br>
              <a:rPr lang="en-US" dirty="0" smtClean="0"/>
            </a:br>
            <a:r>
              <a:rPr lang="en-US" dirty="0" smtClean="0"/>
              <a:t>encode joins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3615666" y="1868262"/>
            <a:ext cx="5055227" cy="1880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buffer =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get,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r, n, ?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reply r 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intToString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r, ?, s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reply r 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07404" y="4893131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07404" y="5378906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7404" y="5855155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4"/>
          </p:cNvCxnSpPr>
          <p:nvPr/>
        </p:nvCxnSpPr>
        <p:spPr>
          <a:xfrm>
            <a:off x="5543551" y="5015716"/>
            <a:ext cx="0" cy="11668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83429" y="469072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putInt</a:t>
            </a:r>
            <a:endParaRPr lang="cs-CZ" dirty="0"/>
          </a:p>
        </p:txBody>
      </p:sp>
      <p:sp>
        <p:nvSpPr>
          <p:cNvPr id="25" name="TextBox 24"/>
          <p:cNvSpPr txBox="1"/>
          <p:nvPr/>
        </p:nvSpPr>
        <p:spPr>
          <a:xfrm>
            <a:off x="3483428" y="5199002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putString</a:t>
            </a:r>
            <a:endParaRPr lang="cs-CZ" dirty="0"/>
          </a:p>
        </p:txBody>
      </p:sp>
      <p:sp>
        <p:nvSpPr>
          <p:cNvPr id="26" name="TextBox 25"/>
          <p:cNvSpPr txBox="1"/>
          <p:nvPr/>
        </p:nvSpPr>
        <p:spPr>
          <a:xfrm>
            <a:off x="3483427" y="5680014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get</a:t>
            </a:r>
            <a:endParaRPr lang="cs-CZ" dirty="0"/>
          </a:p>
        </p:txBody>
      </p:sp>
      <p:sp>
        <p:nvSpPr>
          <p:cNvPr id="27" name="Oval 26"/>
          <p:cNvSpPr/>
          <p:nvPr/>
        </p:nvSpPr>
        <p:spPr>
          <a:xfrm>
            <a:off x="5419726" y="4770546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al 27"/>
          <p:cNvSpPr/>
          <p:nvPr/>
        </p:nvSpPr>
        <p:spPr>
          <a:xfrm>
            <a:off x="5934076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6">
                  <a:lumMod val="50000"/>
                </a:schemeClr>
              </a:gs>
              <a:gs pos="0">
                <a:schemeClr val="accent6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al 28"/>
          <p:cNvSpPr/>
          <p:nvPr/>
        </p:nvSpPr>
        <p:spPr>
          <a:xfrm>
            <a:off x="5014914" y="5737332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al 29"/>
          <p:cNvSpPr/>
          <p:nvPr/>
        </p:nvSpPr>
        <p:spPr>
          <a:xfrm>
            <a:off x="6744983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6">
                  <a:lumMod val="50000"/>
                </a:schemeClr>
              </a:gs>
              <a:gs pos="0">
                <a:schemeClr val="accent6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val 30"/>
          <p:cNvSpPr/>
          <p:nvPr/>
        </p:nvSpPr>
        <p:spPr>
          <a:xfrm>
            <a:off x="69961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al 31"/>
          <p:cNvSpPr/>
          <p:nvPr/>
        </p:nvSpPr>
        <p:spPr>
          <a:xfrm>
            <a:off x="74152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6" name="Straight Arrow Connector 35"/>
          <p:cNvCxnSpPr>
            <a:endCxn id="29" idx="7"/>
          </p:cNvCxnSpPr>
          <p:nvPr/>
        </p:nvCxnSpPr>
        <p:spPr>
          <a:xfrm flipH="1">
            <a:off x="5226296" y="5021281"/>
            <a:ext cx="307731" cy="75195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1"/>
          </p:cNvCxnSpPr>
          <p:nvPr/>
        </p:nvCxnSpPr>
        <p:spPr>
          <a:xfrm flipH="1" flipV="1">
            <a:off x="6181726" y="5427974"/>
            <a:ext cx="850656" cy="34526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</p:cNvCxnSpPr>
          <p:nvPr/>
        </p:nvCxnSpPr>
        <p:spPr>
          <a:xfrm>
            <a:off x="7119939" y="5982503"/>
            <a:ext cx="1" cy="2000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39038" y="5982503"/>
            <a:ext cx="1" cy="2000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5"/>
          </p:cNvCxnSpPr>
          <p:nvPr/>
        </p:nvCxnSpPr>
        <p:spPr>
          <a:xfrm flipH="1" flipV="1">
            <a:off x="6956365" y="5470349"/>
            <a:ext cx="518564" cy="28348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xplosion 1 51"/>
          <p:cNvSpPr/>
          <p:nvPr/>
        </p:nvSpPr>
        <p:spPr>
          <a:xfrm>
            <a:off x="5393533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Explosion 1 52"/>
          <p:cNvSpPr/>
          <p:nvPr/>
        </p:nvSpPr>
        <p:spPr>
          <a:xfrm rot="18728076">
            <a:off x="6979446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Explosion 1 53"/>
          <p:cNvSpPr/>
          <p:nvPr/>
        </p:nvSpPr>
        <p:spPr>
          <a:xfrm rot="2874144">
            <a:off x="7403309" y="6087277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Rounded Rectangular Callout 54"/>
          <p:cNvSpPr/>
          <p:nvPr/>
        </p:nvSpPr>
        <p:spPr>
          <a:xfrm>
            <a:off x="7420831" y="2596033"/>
            <a:ext cx="1539143" cy="424560"/>
          </a:xfrm>
          <a:prstGeom prst="wedgeRoundRectCallout">
            <a:avLst>
              <a:gd name="adj1" fmla="val -61797"/>
              <a:gd name="adj2" fmla="val -22700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First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4859607" y="3863235"/>
            <a:ext cx="1715268" cy="424560"/>
          </a:xfrm>
          <a:prstGeom prst="wedgeRoundRectCallout">
            <a:avLst>
              <a:gd name="adj1" fmla="val -28902"/>
              <a:gd name="adj2" fmla="val -101222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Second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6744983" y="3863235"/>
            <a:ext cx="1715268" cy="424560"/>
          </a:xfrm>
          <a:prstGeom prst="wedgeRoundRectCallout">
            <a:avLst>
              <a:gd name="adj1" fmla="val -32789"/>
              <a:gd name="adj2" fmla="val -105710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Second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92" y="1999662"/>
            <a:ext cx="8206740" cy="4498489"/>
          </a:xfrm>
        </p:spPr>
        <p:txBody>
          <a:bodyPr/>
          <a:lstStyle/>
          <a:p>
            <a:r>
              <a:rPr lang="en-US" dirty="0" smtClean="0"/>
              <a:t>Warm Fuzzy Things</a:t>
            </a:r>
          </a:p>
          <a:p>
            <a:pPr lvl="1"/>
            <a:r>
              <a:rPr lang="en-US" dirty="0" smtClean="0"/>
              <a:t>Sequential composition</a:t>
            </a:r>
          </a:p>
          <a:p>
            <a:r>
              <a:rPr lang="en-US" dirty="0" smtClean="0"/>
              <a:t>There is more</a:t>
            </a:r>
          </a:p>
          <a:p>
            <a:pPr lvl="1"/>
            <a:r>
              <a:rPr lang="en-US" dirty="0" smtClean="0"/>
              <a:t>Parallelism, concurrency</a:t>
            </a:r>
          </a:p>
          <a:p>
            <a:pPr lvl="1"/>
            <a:r>
              <a:rPr lang="en-US" dirty="0" smtClean="0"/>
              <a:t>Additional operations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And more!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4761700" y="2035329"/>
            <a:ext cx="3995057" cy="1326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f2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  &lt;- f1 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r2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$ r1 * r2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1699" y="2035329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f2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r1'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spawn_ $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r2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&lt;- get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r1'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r1 * r2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1700" y="2035329"/>
            <a:ext cx="3995057" cy="40960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:: Par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-&gt; Par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-&gt; Par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pa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do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newCancelToken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 &lt;-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tree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new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new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newBlocking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forkWith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(pa &gt;&gt;=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completed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forkWith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&gt;&gt;=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completed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 &lt;- get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finalRes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cancel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return r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where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completed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fin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do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put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( if not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then put fin False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else get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&gt;&gt;= 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put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 . (&amp;&amp;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10474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monads have additional operations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Library-specific types</a:t>
            </a:r>
          </a:p>
          <a:p>
            <a:pPr lvl="1"/>
            <a:r>
              <a:rPr lang="en-US" dirty="0" smtClean="0"/>
              <a:t>Library-specific names</a:t>
            </a:r>
          </a:p>
          <a:p>
            <a:pPr lvl="2"/>
            <a:endParaRPr lang="en-US" dirty="0" smtClean="0"/>
          </a:p>
          <a:p>
            <a:pPr>
              <a:spcAft>
                <a:spcPts val="0"/>
              </a:spcAft>
              <a:buClr>
                <a:schemeClr val="accent6">
                  <a:lumMod val="50000"/>
                </a:schemeClr>
              </a:buClr>
            </a:pPr>
            <a:r>
              <a:rPr lang="en-US" dirty="0" smtClean="0"/>
              <a:t>Are there common operations?</a:t>
            </a:r>
          </a:p>
          <a:p>
            <a:pPr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r>
              <a:rPr lang="en-US" dirty="0" smtClean="0"/>
              <a:t>Is there a nice notation?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30308" y="2395942"/>
            <a:ext cx="4905972" cy="833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spawn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 Par a -&gt; Par (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IVar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a)</a:t>
            </a:r>
            <a:b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 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Ivar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 -&gt; Par a</a:t>
            </a:r>
          </a:p>
        </p:txBody>
      </p:sp>
    </p:spTree>
    <p:extLst>
      <p:ext uri="{BB962C8B-B14F-4D97-AF65-F5344CB8AC3E}">
        <p14:creationId xmlns:p14="http://schemas.microsoft.com/office/powerpoint/2010/main" val="37725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docase</a:t>
            </a:r>
            <a:r>
              <a:rPr lang="en-US" b="1" dirty="0" smtClean="0"/>
              <a:t> </a:t>
            </a:r>
            <a:r>
              <a:rPr lang="en-US" dirty="0" smtClean="0"/>
              <a:t>notation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 </a:t>
            </a:r>
            <a:r>
              <a:rPr lang="en-US" dirty="0" smtClean="0"/>
              <a:t>GHC patch </a:t>
            </a: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github.com/tpetricek</a:t>
            </a:r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7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</a:t>
            </a:r>
            <a:r>
              <a:rPr lang="en-US" b="1" dirty="0" smtClean="0"/>
              <a:t>Par</a:t>
            </a:r>
            <a:r>
              <a:rPr lang="en-US" dirty="0" smtClean="0"/>
              <a:t> 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</a:t>
            </a:r>
            <a:r>
              <a:rPr lang="en-US" dirty="0" smtClean="0"/>
              <a:t> values</a:t>
            </a:r>
          </a:p>
          <a:p>
            <a:pPr marL="377100" lvl="1" indent="0">
              <a:buNone/>
            </a:pPr>
            <a:r>
              <a:rPr lang="en-US" dirty="0" smtClean="0"/>
              <a:t>Compute result</a:t>
            </a:r>
            <a:br>
              <a:rPr lang="en-US" dirty="0" smtClean="0"/>
            </a:br>
            <a:r>
              <a:rPr lang="en-US" dirty="0" smtClean="0"/>
              <a:t>in background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“a”</a:t>
            </a:r>
            <a:r>
              <a:rPr lang="en-US" dirty="0" smtClean="0"/>
              <a:t> waits for a value</a:t>
            </a:r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8085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63322" y="5045532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/>
          <p:cNvSpPr/>
          <p:nvPr/>
        </p:nvSpPr>
        <p:spPr>
          <a:xfrm>
            <a:off x="5705995" y="4757399"/>
            <a:ext cx="1459709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Rectangle 28"/>
          <p:cNvSpPr/>
          <p:nvPr/>
        </p:nvSpPr>
        <p:spPr>
          <a:xfrm>
            <a:off x="6720409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323816" y="2318668"/>
            <a:ext cx="3995057" cy="10491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f2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f1, f2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a*b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760889" y="5519840"/>
            <a:ext cx="0" cy="214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4348933" y="1572946"/>
            <a:ext cx="1545876" cy="553419"/>
          </a:xfrm>
          <a:prstGeom prst="wedgeRoundRectCallout">
            <a:avLst>
              <a:gd name="adj1" fmla="val 35516"/>
              <a:gd name="adj2" fmla="val 97883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Suspended computation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685453" y="2012685"/>
            <a:ext cx="1539143" cy="424560"/>
          </a:xfrm>
          <a:prstGeom prst="wedgeRoundRectCallout">
            <a:avLst>
              <a:gd name="adj1" fmla="val -48621"/>
              <a:gd name="adj2" fmla="val 109995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2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26" grpId="0" animBg="1"/>
      <p:bldP spid="29" grpId="0" animBg="1"/>
      <p:bldP spid="4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</a:t>
            </a:r>
            <a:r>
              <a:rPr lang="en-US" b="1" dirty="0" smtClean="0"/>
              <a:t>Par </a:t>
            </a:r>
            <a:r>
              <a:rPr lang="en-US" dirty="0" smtClean="0"/>
              <a:t>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 </a:t>
            </a:r>
            <a:r>
              <a:rPr lang="en-US" dirty="0" smtClean="0"/>
              <a:t>values</a:t>
            </a:r>
            <a:endParaRPr lang="en-US" dirty="0"/>
          </a:p>
          <a:p>
            <a:pPr marL="377100" lvl="1" indent="0">
              <a:buNone/>
            </a:pPr>
            <a:r>
              <a:rPr lang="en-US" dirty="0"/>
              <a:t>Compute result</a:t>
            </a:r>
            <a:br>
              <a:rPr lang="en-US" dirty="0"/>
            </a:br>
            <a:r>
              <a:rPr lang="en-US" dirty="0"/>
              <a:t>in background</a:t>
            </a:r>
          </a:p>
          <a:p>
            <a:r>
              <a:rPr lang="en-US" dirty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“a”</a:t>
            </a:r>
            <a:r>
              <a:rPr lang="en-US" dirty="0" smtClean="0"/>
              <a:t> </a:t>
            </a:r>
            <a:r>
              <a:rPr lang="en-US" dirty="0"/>
              <a:t>waits for a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“?”</a:t>
            </a:r>
            <a:r>
              <a:rPr lang="en-US" dirty="0" smtClean="0"/>
              <a:t> does not need</a:t>
            </a:r>
            <a:br>
              <a:rPr lang="en-US" dirty="0" smtClean="0"/>
            </a:br>
            <a:r>
              <a:rPr lang="en-US" dirty="0" smtClean="0"/>
              <a:t>a value to match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“0” </a:t>
            </a:r>
            <a:r>
              <a:rPr lang="en-US" dirty="0" smtClean="0"/>
              <a:t>waits for a</a:t>
            </a:r>
            <a:br>
              <a:rPr lang="en-US" dirty="0" smtClean="0"/>
            </a:br>
            <a:r>
              <a:rPr lang="en-US" dirty="0" smtClean="0"/>
              <a:t>specific value</a:t>
            </a:r>
            <a:endParaRPr lang="cs-CZ" dirty="0"/>
          </a:p>
          <a:p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60892" y="5521781"/>
            <a:ext cx="4760" cy="200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70414" y="5236031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5172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323816" y="2318668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0, ? -&gt; return 0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?, 0 -&gt; return 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a*b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685453" y="2012685"/>
            <a:ext cx="1539143" cy="424560"/>
          </a:xfrm>
          <a:prstGeom prst="wedgeRoundRectCallout">
            <a:avLst>
              <a:gd name="adj1" fmla="val -48621"/>
              <a:gd name="adj2" fmla="val 109995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8062173" y="3162858"/>
            <a:ext cx="1030310" cy="424560"/>
          </a:xfrm>
          <a:prstGeom prst="wedgeRoundRectCallout">
            <a:avLst>
              <a:gd name="adj1" fmla="val -34398"/>
              <a:gd name="adj2" fmla="val 3666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Choice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7804649" y="2949262"/>
            <a:ext cx="334798" cy="82424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6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18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</a:t>
            </a:r>
            <a:r>
              <a:rPr lang="en-US" b="1" dirty="0" smtClean="0"/>
              <a:t>Par </a:t>
            </a:r>
            <a:r>
              <a:rPr lang="en-US" dirty="0" smtClean="0"/>
              <a:t>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 </a:t>
            </a:r>
            <a:r>
              <a:rPr lang="en-US" dirty="0" smtClean="0"/>
              <a:t>values</a:t>
            </a:r>
          </a:p>
          <a:p>
            <a:pPr marL="377100" lvl="1" indent="0">
              <a:buNone/>
            </a:pPr>
            <a:r>
              <a:rPr lang="en-US" dirty="0" smtClean="0"/>
              <a:t>Compute result</a:t>
            </a:r>
            <a:br>
              <a:rPr lang="en-US" dirty="0" smtClean="0"/>
            </a:br>
            <a:r>
              <a:rPr lang="en-US" dirty="0" smtClean="0"/>
              <a:t>in background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“a”</a:t>
            </a:r>
            <a:r>
              <a:rPr lang="en-US" dirty="0"/>
              <a:t> waits for a value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“?”</a:t>
            </a:r>
            <a:r>
              <a:rPr lang="en-US" dirty="0"/>
              <a:t> does not need</a:t>
            </a:r>
            <a:br>
              <a:rPr lang="en-US" dirty="0"/>
            </a:br>
            <a:r>
              <a:rPr lang="en-US" dirty="0"/>
              <a:t>a value to match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“0” </a:t>
            </a:r>
            <a:r>
              <a:rPr lang="en-US" dirty="0"/>
              <a:t>waits for a</a:t>
            </a:r>
            <a:br>
              <a:rPr lang="en-US" dirty="0"/>
            </a:br>
            <a:r>
              <a:rPr lang="en-US" dirty="0"/>
              <a:t>specific value</a:t>
            </a:r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8085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63322" y="5045532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/>
          <p:cNvSpPr/>
          <p:nvPr/>
        </p:nvSpPr>
        <p:spPr>
          <a:xfrm>
            <a:off x="5705995" y="4757399"/>
            <a:ext cx="1459709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0409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760889" y="5519840"/>
            <a:ext cx="0" cy="214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3816" y="2318668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0, ? -&gt; return 0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?, 0 -&gt; return 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 a*b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252627" y="1785261"/>
            <a:ext cx="1539143" cy="424560"/>
          </a:xfrm>
          <a:prstGeom prst="wedgeRoundRectCallout">
            <a:avLst>
              <a:gd name="adj1" fmla="val -31886"/>
              <a:gd name="adj2" fmla="val 140329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481987" y="3823252"/>
            <a:ext cx="1238422" cy="424560"/>
          </a:xfrm>
          <a:prstGeom prst="wedgeRoundRectCallout">
            <a:avLst>
              <a:gd name="adj1" fmla="val -43758"/>
              <a:gd name="adj2" fmla="val -136032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Fail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8062173" y="3162858"/>
            <a:ext cx="1030310" cy="424560"/>
          </a:xfrm>
          <a:prstGeom prst="wedgeRoundRectCallout">
            <a:avLst>
              <a:gd name="adj1" fmla="val -34398"/>
              <a:gd name="adj2" fmla="val 3666"/>
              <a:gd name="adj3" fmla="val 16667"/>
            </a:avLst>
          </a:prstGeom>
          <a:solidFill>
            <a:schemeClr val="accent5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Choice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7804649" y="2949262"/>
            <a:ext cx="334798" cy="82424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9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Joinad</a:t>
            </a:r>
            <a:r>
              <a:rPr lang="en-US" i="1" dirty="0" smtClean="0"/>
              <a:t> </a:t>
            </a:r>
            <a:r>
              <a:rPr lang="en-US" dirty="0" smtClean="0"/>
              <a:t>type classes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onad with an additional near-</a:t>
            </a:r>
            <a:r>
              <a:rPr lang="en-US" dirty="0" err="1" smtClean="0"/>
              <a:t>semiring</a:t>
            </a:r>
            <a:r>
              <a:rPr lang="en-US" dirty="0" smtClean="0"/>
              <a:t> structure!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63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additional operations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90510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MonadZip</a:t>
            </a:r>
            <a:r>
              <a:rPr lang="en-US" b="1" dirty="0" smtClean="0"/>
              <a:t> </a:t>
            </a:r>
            <a:r>
              <a:rPr lang="en-US" dirty="0" smtClean="0"/>
              <a:t>(parallel composition)</a:t>
            </a:r>
          </a:p>
          <a:p>
            <a:pPr lvl="4"/>
            <a:endParaRPr lang="en-US" dirty="0" smtClean="0"/>
          </a:p>
          <a:p>
            <a:pPr lvl="5"/>
            <a:endParaRPr lang="en-US" dirty="0"/>
          </a:p>
          <a:p>
            <a:r>
              <a:rPr lang="en-US" b="1" dirty="0" err="1" smtClean="0"/>
              <a:t>MonadOr</a:t>
            </a:r>
            <a:r>
              <a:rPr lang="en-US" dirty="0" smtClean="0"/>
              <a:t> (monadic choice)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r>
              <a:rPr lang="en-US" b="1" dirty="0" err="1" smtClean="0"/>
              <a:t>MonadAlias</a:t>
            </a:r>
            <a:r>
              <a:rPr lang="en-US" dirty="0" smtClean="0"/>
              <a:t> (aliasing of computations)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341" y="2435913"/>
            <a:ext cx="6159500" cy="556664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mzip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 a -&gt; m b -&gt; m (a, b)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341" y="3857631"/>
            <a:ext cx="6159500" cy="895218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morelse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:: m a -&gt; m a -&gt; m a</a:t>
            </a:r>
          </a:p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mzero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::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 a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248341" y="5606388"/>
            <a:ext cx="6159500" cy="556664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malias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 a -&gt; m (m a)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78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Percepti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10942</TotalTime>
  <Words>923</Words>
  <Application>Microsoft Office PowerPoint</Application>
  <PresentationFormat>On-screen Show (4:3)</PresentationFormat>
  <Paragraphs>218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Extending Monads with Pattern Matching</vt:lpstr>
      <vt:lpstr>Introduction</vt:lpstr>
      <vt:lpstr>The Problem</vt:lpstr>
      <vt:lpstr>docase notation</vt:lpstr>
      <vt:lpstr>Multiplying Par values</vt:lpstr>
      <vt:lpstr>Multiplying Par values</vt:lpstr>
      <vt:lpstr>Multiplying Par values</vt:lpstr>
      <vt:lpstr>Joinad type classes</vt:lpstr>
      <vt:lpstr>Three additional operations</vt:lpstr>
      <vt:lpstr>Joinad Laws</vt:lpstr>
      <vt:lpstr>More examples!</vt:lpstr>
      <vt:lpstr>Summary</vt:lpstr>
      <vt:lpstr>Backup</vt:lpstr>
      <vt:lpstr>Translation</vt:lpstr>
      <vt:lpstr>Alternative type class</vt:lpstr>
      <vt:lpstr>MonadAlias structure</vt:lpstr>
      <vt:lpstr>Parsing using docase</vt:lpstr>
      <vt:lpstr>Printing buffer using joins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 Petricek</cp:lastModifiedBy>
  <cp:revision>318</cp:revision>
  <dcterms:created xsi:type="dcterms:W3CDTF">2010-11-22T18:20:19Z</dcterms:created>
  <dcterms:modified xsi:type="dcterms:W3CDTF">2011-09-21T18:37:40Z</dcterms:modified>
</cp:coreProperties>
</file>