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99E4-62E6-41AE-9E51-0D21968A3933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EE1F-94F8-478F-A859-FFE8FF7EC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weathermap.org/curren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rs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971" y="1231219"/>
            <a:ext cx="9710057" cy="2890837"/>
          </a:xfrm>
        </p:spPr>
        <p:txBody>
          <a:bodyPr>
            <a:normAutofit/>
          </a:bodyPr>
          <a:lstStyle/>
          <a:p>
            <a:r>
              <a:rPr lang="en-US" sz="5000" b="1" dirty="0"/>
              <a:t>Types from </a:t>
            </a:r>
            <a:r>
              <a:rPr lang="en-US" sz="5000" b="1" dirty="0" smtClean="0"/>
              <a:t>data: </a:t>
            </a:r>
            <a:r>
              <a:rPr lang="en-US" sz="5000" dirty="0" smtClean="0"/>
              <a:t>Making </a:t>
            </a:r>
            <a:r>
              <a:rPr lang="en-US" sz="5000" dirty="0"/>
              <a:t>structured data first-class citizens in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2056"/>
            <a:ext cx="9144000" cy="11357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91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5000" b="1" dirty="0" smtClean="0"/>
              <a:t>DEMO: </a:t>
            </a:r>
            <a:r>
              <a:rPr lang="en-US" sz="5000" dirty="0" smtClean="0"/>
              <a:t>Section 1</a:t>
            </a:r>
            <a:br>
              <a:rPr lang="en-US" sz="5000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4000" dirty="0" smtClean="0"/>
              <a:t>Calling JSON-based REST service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openweathermap.org/current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95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5000" b="1" dirty="0" smtClean="0"/>
              <a:t>DEMO: </a:t>
            </a:r>
            <a:r>
              <a:rPr lang="en-US" sz="5000" dirty="0" smtClean="0"/>
              <a:t>Section 6.3</a:t>
            </a:r>
            <a:br>
              <a:rPr lang="en-US" sz="5000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4000" dirty="0" smtClean="0"/>
              <a:t>Reading RSS with heterogeneous collections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www.nytimes.com/rss</a:t>
            </a:r>
            <a:r>
              <a:rPr lang="en-US" sz="4000" dirty="0" smtClean="0"/>
              <a:t> 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47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5000" b="1" dirty="0" smtClean="0"/>
              <a:t>DEMO: </a:t>
            </a:r>
            <a:r>
              <a:rPr lang="en-US" sz="5000" dirty="0" smtClean="0"/>
              <a:t>Section 6.1</a:t>
            </a:r>
            <a:br>
              <a:rPr lang="en-US" sz="5000" dirty="0" smtClean="0"/>
            </a:b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4000" dirty="0" smtClean="0"/>
              <a:t>Handling </a:t>
            </a:r>
            <a:r>
              <a:rPr lang="en-US" sz="4000" smtClean="0"/>
              <a:t>errors and schema </a:t>
            </a:r>
            <a:r>
              <a:rPr lang="en-US" sz="4000" dirty="0" smtClean="0"/>
              <a:t>change </a:t>
            </a:r>
            <a:r>
              <a:rPr lang="en-US" sz="4000" dirty="0" smtClean="0">
                <a:hlinkClick r:id="rId2"/>
              </a:rPr>
              <a:t>https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dev.twitter.com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66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nos">
      <a:majorFont>
        <a:latin typeface="Tinos"/>
        <a:ea typeface=""/>
        <a:cs typeface=""/>
      </a:majorFont>
      <a:minorFont>
        <a:latin typeface="Tino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Tinos</vt:lpstr>
      <vt:lpstr>Office Theme</vt:lpstr>
      <vt:lpstr>Types from data: Making structured data first-class citizens in F#</vt:lpstr>
      <vt:lpstr>DEMO: Section 1  Calling JSON-based REST service http://openweathermap.org/current </vt:lpstr>
      <vt:lpstr>DEMO: Section 6.3  Reading RSS with heterogeneous collections http://www.nytimes.com/rss  </vt:lpstr>
      <vt:lpstr>DEMO: Section 6.1  Handling errors and schema change https://dev.twitter.com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from data: Making structured data first-class citizens in F#</dc:title>
  <dc:creator>Tomas Petricek</dc:creator>
  <cp:lastModifiedBy>Tomas Petricek</cp:lastModifiedBy>
  <cp:revision>5</cp:revision>
  <dcterms:created xsi:type="dcterms:W3CDTF">2015-11-20T13:18:57Z</dcterms:created>
  <dcterms:modified xsi:type="dcterms:W3CDTF">2015-11-20T15:46:21Z</dcterms:modified>
</cp:coreProperties>
</file>