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EDA6-D60E-4ADB-9620-80F70862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594-84F5-491E-80BA-2CD7CCFA5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2849-35AB-4282-A3C4-6A699FAB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C4EE-2EA7-481C-8460-A3A9DCF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C6B3-236E-4ACD-A131-8451F9C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A5E7-08CE-45E8-904D-4B2A32F0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A73F-37CA-42F0-A8CE-02C3119E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85B4-A2B0-4D02-BEDE-E8558CB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C029-1FB1-4114-8F55-4D5E1725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3E3-7E1F-4C54-9BE4-004C97F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22B0F-F10E-43FC-9B64-21B4D873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8B9E-C776-4FB3-8FE2-52841DF1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E919-0825-4D55-B456-C3D12D9C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A481-8D05-4D39-AEA5-03B0D8A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D8D6-E02A-482D-A026-30D9197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10C3-268E-4B67-AC57-6765CB39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7240-3938-4096-9B2F-0BB40A9F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B944-55AE-47E9-9C2F-7A28B4C3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0C50-D602-40EE-ACFB-8C64B5A3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6ACD-0329-43E7-A560-EC130BA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60B8-7495-4E50-9D28-F84FC070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6EC87-DD2B-4DA6-9726-8D4481A1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62A-BFFD-4B4B-9B90-1E5EED15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3028-6027-45DC-B257-475841B3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879A-5F7F-42D4-886D-6EB3BA42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BF99-A8D0-4732-930F-F597A0D8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6A45-E77D-4FB7-AFA5-8042CBEB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C889B-CE32-4264-A813-E6557A68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53F3-BF1E-4587-90BB-5FA061A3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97C13-BF80-4E25-BED8-B0134A28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A4FC7-21F6-4732-9D52-28D0C40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CA2-62F1-4A18-9B38-403EBC35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AD6C-19ED-4D63-8C1A-52DC8179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E50A-476B-4ED2-93D6-34169F19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82848-E1F7-4364-960E-15330DC9D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39424-58FB-42C1-AF28-D4666F93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DE0F2-8DE5-481B-9B75-1DCDC87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9E465-F68A-4E79-90A5-63FC967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4DEEE-C3DA-43AD-82E3-2B0A61C6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DC4D-53C8-471B-ACA5-6F07A975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20E7B-554E-4625-90F2-E8FDEAD9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4633-B68C-4215-84EE-69405B07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B8F3A-2FCF-442F-AD73-475F1A93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EF54-64B5-4154-B4B0-2A9AB7E0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97093-6164-4417-8006-EAA739D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8F38-CD3C-4038-8279-4A6F02E0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E4B9-05FE-435E-9A26-64CE7B6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A893-A771-441E-B291-2AAC8E03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37F7-9188-4D86-A4C4-479364C1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38407-F6B4-4557-A632-E4FC69C4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B07F-C63E-45AB-B5C4-02602CC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FE96A-DC41-4CB8-B594-5B2221A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927-7C4E-4B4D-82C8-C0CADA13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98A15-1ACE-468B-B123-00454186D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91A4-942A-41C1-AD8E-66F57D69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6739F-F156-4D0D-902D-CD82A1D7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66F5-6FAC-4523-B454-68176034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3411-3FA4-4B20-9D88-CB865FBD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CE99-A334-4F26-A947-5CD8271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82C4-9AF9-4BFE-B32D-5F5155E8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5478-A0E2-4011-AEC3-9731CFAC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1851-89FB-409B-B75B-BD65D0E3F9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D70F-E1A3-4D3A-ADB5-022BD9C35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1374-7F22-4AD9-96AA-0FAECC04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58B7-CC51-4EBB-95FF-F0862F92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1B2B65-9316-4EA4-A5D8-DFE2412E9AD1}"/>
              </a:ext>
            </a:extLst>
          </p:cNvPr>
          <p:cNvSpPr/>
          <p:nvPr/>
        </p:nvSpPr>
        <p:spPr>
          <a:xfrm>
            <a:off x="1201947" y="1685025"/>
            <a:ext cx="2478657" cy="2501662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4258A4-A9E1-49CC-8978-B86986F04D06}"/>
              </a:ext>
            </a:extLst>
          </p:cNvPr>
          <p:cNvSpPr/>
          <p:nvPr/>
        </p:nvSpPr>
        <p:spPr>
          <a:xfrm>
            <a:off x="1377351" y="1857552"/>
            <a:ext cx="1400355" cy="1089805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B7FC53-F572-4BD2-899E-87C66EAA38D4}"/>
              </a:ext>
            </a:extLst>
          </p:cNvPr>
          <p:cNvSpPr/>
          <p:nvPr/>
        </p:nvSpPr>
        <p:spPr>
          <a:xfrm>
            <a:off x="862642" y="1449236"/>
            <a:ext cx="4255698" cy="2996243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54A50-BB61-496C-A534-2B2D8882F3F4}"/>
              </a:ext>
            </a:extLst>
          </p:cNvPr>
          <p:cNvSpPr txBox="1"/>
          <p:nvPr/>
        </p:nvSpPr>
        <p:spPr>
          <a:xfrm>
            <a:off x="1512498" y="1915064"/>
            <a:ext cx="167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</a:t>
            </a:r>
            <a:br>
              <a:rPr lang="en-US" dirty="0"/>
            </a:br>
            <a:r>
              <a:rPr lang="en-US" dirty="0"/>
              <a:t>Line chart</a:t>
            </a:r>
          </a:p>
          <a:p>
            <a:r>
              <a:rPr lang="en-US" dirty="0"/>
              <a:t>Area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8F886-6E08-40B8-A3FB-625130193A01}"/>
              </a:ext>
            </a:extLst>
          </p:cNvPr>
          <p:cNvSpPr txBox="1"/>
          <p:nvPr/>
        </p:nvSpPr>
        <p:spPr>
          <a:xfrm>
            <a:off x="1387415" y="3068433"/>
            <a:ext cx="278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Shapes, composition,</a:t>
            </a:r>
            <a:br>
              <a:rPr lang="en-US" dirty="0"/>
            </a:br>
            <a:r>
              <a:rPr lang="en-US" dirty="0"/>
              <a:t>categorical and</a:t>
            </a:r>
            <a:br>
              <a:rPr lang="en-US" dirty="0"/>
            </a:br>
            <a:r>
              <a:rPr lang="en-US" dirty="0"/>
              <a:t>continuous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CD774-563C-46AB-B048-71F1ED480CA8}"/>
              </a:ext>
            </a:extLst>
          </p:cNvPr>
          <p:cNvSpPr txBox="1"/>
          <p:nvPr/>
        </p:nvSpPr>
        <p:spPr>
          <a:xfrm>
            <a:off x="3866072" y="1961231"/>
            <a:ext cx="1128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</a:t>
            </a:r>
            <a:br>
              <a:rPr lang="en-US" dirty="0"/>
            </a:br>
            <a:r>
              <a:rPr lang="en-US" dirty="0"/>
              <a:t>colors,</a:t>
            </a:r>
            <a:br>
              <a:rPr lang="en-US" dirty="0"/>
            </a:br>
            <a:r>
              <a:rPr lang="en-US" dirty="0"/>
              <a:t>SVG with</a:t>
            </a:r>
            <a:br>
              <a:rPr lang="en-US" dirty="0"/>
            </a:br>
            <a:r>
              <a:rPr lang="en-US" dirty="0"/>
              <a:t>X and Y</a:t>
            </a:r>
            <a:br>
              <a:rPr lang="en-US" dirty="0"/>
            </a:br>
            <a:r>
              <a:rPr lang="en-US" dirty="0"/>
              <a:t>values in</a:t>
            </a:r>
            <a:br>
              <a:rPr lang="en-US" dirty="0"/>
            </a:br>
            <a:r>
              <a:rPr lang="en-US" dirty="0"/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283185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4258A4-A9E1-49CC-8978-B86986F04D06}"/>
              </a:ext>
            </a:extLst>
          </p:cNvPr>
          <p:cNvSpPr/>
          <p:nvPr/>
        </p:nvSpPr>
        <p:spPr>
          <a:xfrm>
            <a:off x="710242" y="1299559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61761-7F78-4980-B1AA-5AF856DAEB80}"/>
              </a:ext>
            </a:extLst>
          </p:cNvPr>
          <p:cNvSpPr/>
          <p:nvPr/>
        </p:nvSpPr>
        <p:spPr>
          <a:xfrm>
            <a:off x="3640347" y="1299559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9DE292-7B5C-4382-A06C-098FCCF0E9C9}"/>
              </a:ext>
            </a:extLst>
          </p:cNvPr>
          <p:cNvSpPr/>
          <p:nvPr/>
        </p:nvSpPr>
        <p:spPr>
          <a:xfrm>
            <a:off x="710242" y="2579144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4435B5-972F-47D0-8F29-BBB20019AA28}"/>
              </a:ext>
            </a:extLst>
          </p:cNvPr>
          <p:cNvSpPr/>
          <p:nvPr/>
        </p:nvSpPr>
        <p:spPr>
          <a:xfrm>
            <a:off x="3640347" y="2579143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3A6174-CFDB-48CD-B5A4-70243937456A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237117" y="1624565"/>
            <a:ext cx="14032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F89F3-549D-4AE4-840A-F9F5B146189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403785" y="1949570"/>
            <a:ext cx="0" cy="62957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B1B69-F622-4042-A460-88702F32A81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2237117" y="2904149"/>
            <a:ext cx="14032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4258A4-A9E1-49CC-8978-B86986F04D06}"/>
              </a:ext>
            </a:extLst>
          </p:cNvPr>
          <p:cNvSpPr/>
          <p:nvPr/>
        </p:nvSpPr>
        <p:spPr>
          <a:xfrm>
            <a:off x="703507" y="4183734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9DE292-7B5C-4382-A06C-098FCCF0E9C9}"/>
              </a:ext>
            </a:extLst>
          </p:cNvPr>
          <p:cNvSpPr/>
          <p:nvPr/>
        </p:nvSpPr>
        <p:spPr>
          <a:xfrm>
            <a:off x="2460746" y="3090578"/>
            <a:ext cx="1036054" cy="65001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68CA35-A9BD-4E9F-9947-65971E695123}"/>
              </a:ext>
            </a:extLst>
          </p:cNvPr>
          <p:cNvSpPr/>
          <p:nvPr/>
        </p:nvSpPr>
        <p:spPr>
          <a:xfrm>
            <a:off x="3769415" y="4183734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8324EA-E432-4F45-BDAB-094ED4BC9336}"/>
              </a:ext>
            </a:extLst>
          </p:cNvPr>
          <p:cNvSpPr/>
          <p:nvPr/>
        </p:nvSpPr>
        <p:spPr>
          <a:xfrm flipH="1">
            <a:off x="1773797" y="3429000"/>
            <a:ext cx="1381913" cy="1500510"/>
          </a:xfrm>
          <a:prstGeom prst="arc">
            <a:avLst/>
          </a:prstGeom>
          <a:ln w="158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B7194FF-2628-4A35-8E81-1707BA10F9E6}"/>
              </a:ext>
            </a:extLst>
          </p:cNvPr>
          <p:cNvSpPr/>
          <p:nvPr/>
        </p:nvSpPr>
        <p:spPr>
          <a:xfrm rot="5400000" flipH="1">
            <a:off x="2746545" y="3428999"/>
            <a:ext cx="1500509" cy="1500510"/>
          </a:xfrm>
          <a:prstGeom prst="arc">
            <a:avLst/>
          </a:prstGeom>
          <a:ln w="158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A847B5-8A47-4538-BB73-42F8F0A10DE5}"/>
              </a:ext>
            </a:extLst>
          </p:cNvPr>
          <p:cNvSpPr/>
          <p:nvPr/>
        </p:nvSpPr>
        <p:spPr>
          <a:xfrm>
            <a:off x="5450166" y="3095057"/>
            <a:ext cx="1036054" cy="65001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A5A153-C5F2-4E4B-A055-BBA072272A7F}"/>
              </a:ext>
            </a:extLst>
          </p:cNvPr>
          <p:cNvSpPr/>
          <p:nvPr/>
        </p:nvSpPr>
        <p:spPr>
          <a:xfrm>
            <a:off x="6758835" y="4188213"/>
            <a:ext cx="1526875" cy="650011"/>
          </a:xfrm>
          <a:prstGeom prst="roundRect">
            <a:avLst>
              <a:gd name="adj" fmla="val 22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CF23BBB-C50D-4119-B99D-13DC45ADBEB6}"/>
              </a:ext>
            </a:extLst>
          </p:cNvPr>
          <p:cNvSpPr/>
          <p:nvPr/>
        </p:nvSpPr>
        <p:spPr>
          <a:xfrm flipH="1">
            <a:off x="4763217" y="3433479"/>
            <a:ext cx="1381913" cy="1500510"/>
          </a:xfrm>
          <a:prstGeom prst="arc">
            <a:avLst/>
          </a:prstGeom>
          <a:ln w="158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4BB927E-C329-4C1A-A5A8-BD7B107F7B05}"/>
              </a:ext>
            </a:extLst>
          </p:cNvPr>
          <p:cNvSpPr/>
          <p:nvPr/>
        </p:nvSpPr>
        <p:spPr>
          <a:xfrm rot="5400000" flipH="1">
            <a:off x="5735965" y="3433478"/>
            <a:ext cx="1500509" cy="1500510"/>
          </a:xfrm>
          <a:prstGeom prst="arc">
            <a:avLst/>
          </a:prstGeom>
          <a:ln w="158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</cp:revision>
  <dcterms:created xsi:type="dcterms:W3CDTF">2020-02-13T01:36:21Z</dcterms:created>
  <dcterms:modified xsi:type="dcterms:W3CDTF">2020-02-13T01:50:03Z</dcterms:modified>
</cp:coreProperties>
</file>