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A801-FC96-3CF9-9661-7C4C8F7E1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CB495-9483-EC88-7B4A-779B9752E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46041-F852-B39C-420C-CC862F9B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2ED6-4D00-48B2-853C-E8F683ED8E41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006C-19B8-74F1-9035-14EF1274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2F75-F36B-D65E-03CC-6DD6AC5C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0D4F-D3FA-4DCE-BD3E-A9734B7BF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6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ED26-0191-DAD9-A7FB-83D6A3F0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EAB90-6517-1888-51CE-B52D5672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C134D-40BB-91CF-0D2B-FE6C31C2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2ED6-4D00-48B2-853C-E8F683ED8E41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79EC-EB39-6A23-8855-818830C0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2C7F9-908D-DBFD-8595-99BD8C81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0D4F-D3FA-4DCE-BD3E-A9734B7BF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7B1AB-DA15-C174-C8A2-CEB4A56B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1D211-9587-C912-6F18-E16740923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B8C4-52D9-A750-1EA6-B9AF9787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2ED6-4D00-48B2-853C-E8F683ED8E41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B126F-A175-16AF-E677-61AABAF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40B5-3B77-3AA1-4211-D5DC8168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0D4F-D3FA-4DCE-BD3E-A9734B7BF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4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B200-DB26-C2FF-685B-7AFD591E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37EF-8E38-E358-31DA-EB1EC266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8004-DA66-6D05-CDC5-1EEA58AD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2ED6-4D00-48B2-853C-E8F683ED8E41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5A59-CB16-C12E-D521-1C93C2EF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BD1E-CDC6-9AAC-7388-0880362B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0D4F-D3FA-4DCE-BD3E-A9734B7BF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DF11-6652-FA64-99B5-3AA294F0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A7DEA-D06E-073D-3E90-470884ED5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E816-3D92-FF46-2135-581581A7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2ED6-4D00-48B2-853C-E8F683ED8E41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E5F2-B451-FA34-93CA-01816913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CAE3-B2DA-6933-EBDE-CEB3538A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0D4F-D3FA-4DCE-BD3E-A9734B7BF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1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24E5-3114-7D49-8FD4-E8EBC1D7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DBFB-04FD-B582-10C4-DA13340CA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72009-7B15-A044-C996-F8D0CF178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BAFA1-F8B7-820F-ECB1-6765641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2ED6-4D00-48B2-853C-E8F683ED8E41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C1402-E190-756C-0036-BF7DADAA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1306A-A950-1EC4-2372-68463223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0D4F-D3FA-4DCE-BD3E-A9734B7BF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63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F8BB-5616-786C-2AF3-364380C0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8DEFE-3B4C-ABAB-1E2A-5F5B08AA4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F45BD-DC62-FC72-945E-02C6C92AD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F0235-C9ED-E6C9-DF74-767363DA3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104EF-3577-B016-BD29-D00BEA3B3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1428D-F9AC-A600-0A90-5DDF5DC9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2ED6-4D00-48B2-853C-E8F683ED8E41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C1B72-1DC8-63C9-935B-37E2324D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CE7DE-C1DB-28E6-895C-67329971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0D4F-D3FA-4DCE-BD3E-A9734B7BF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9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BF25-9372-7F63-3703-88128E7C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77287-830B-E193-4713-A27AD5AB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2ED6-4D00-48B2-853C-E8F683ED8E41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4AC89-AAEB-E2D9-17E8-6C3F7FBB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611F1-8F7B-326E-1365-F2FCC649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0D4F-D3FA-4DCE-BD3E-A9734B7BF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0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1485E-8B93-0C7A-983B-D3CFB730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2ED6-4D00-48B2-853C-E8F683ED8E41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3A838-4878-DA97-B086-47F9AF06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5E7C1-2346-8D20-8E43-A91822FA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0D4F-D3FA-4DCE-BD3E-A9734B7BF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7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8EB6-D98E-19C0-02BD-A2082A46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D86F-4FA5-E10E-353B-2055C67E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3278A-B2E5-C30B-1B8C-C0CABA63F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84486-0D4F-B597-2B42-9878A00E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2ED6-4D00-48B2-853C-E8F683ED8E41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BDAE-DB52-972D-9CA3-03E06D72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5A371-E65E-9496-4538-06008F6B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0D4F-D3FA-4DCE-BD3E-A9734B7BF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9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71B4-CA1B-F6E9-7D7B-0BB49F62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3E0F7-90E1-080A-79F2-28487B5CC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30992-03A4-20B0-E9E9-1F5ACDC26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17BC0-2556-5916-019C-F7E7ED72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2ED6-4D00-48B2-853C-E8F683ED8E41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F59F5-0B3A-5141-B8D5-E11F7315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7FB6-632F-3661-87C0-69B618FC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00D4F-D3FA-4DCE-BD3E-A9734B7BF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6A08A-63E6-B2A6-8C81-5086E4AC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3F452-42BF-8985-B438-DF012AA5A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5D0E8-1C71-3BFE-A2AF-CEE79634F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62ED6-4D00-48B2-853C-E8F683ED8E41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A6A3A-30FE-9E13-8ED2-D2E1FD4B7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7B27-B229-0B57-6298-797CB23C1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00D4F-D3FA-4DCE-BD3E-A9734B7BFF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79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nathanmedwards@gmail.com" TargetMode="External"/><Relationship Id="rId2" Type="http://schemas.openxmlformats.org/officeDocument/2006/relationships/hyperlink" Target="mailto:tomas@tomasp.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onathanmedwards@gmail.com" TargetMode="External"/><Relationship Id="rId2" Type="http://schemas.openxmlformats.org/officeDocument/2006/relationships/hyperlink" Target="mailto:tomas@tomasp.n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CD22-0232-3082-5717-AA75C320B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Edit history ❤ Documents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8A3E2-05DF-320A-6801-E5A3AFB0F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Tomas Petricek, Charles University, </a:t>
            </a:r>
            <a:r>
              <a:rPr lang="en-US" dirty="0">
                <a:hlinkClick r:id="rId2"/>
              </a:rPr>
              <a:t>tomas@tomasp.net</a:t>
            </a:r>
            <a:endParaRPr lang="en-US" dirty="0"/>
          </a:p>
          <a:p>
            <a:r>
              <a:rPr lang="en-US" dirty="0"/>
              <a:t>Jonathan Edwards, Independent, </a:t>
            </a:r>
            <a:r>
              <a:rPr lang="en-GB" dirty="0">
                <a:hlinkClick r:id="rId3"/>
              </a:rPr>
              <a:t>jonathanmedwards@gmail.com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65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5B78F-A766-E658-6576-145A0ECE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ideas in the project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708D8-9E65-C094-DC66-463DD83F22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+mj-lt"/>
              </a:rPr>
              <a:t>Edit history</a:t>
            </a:r>
          </a:p>
          <a:p>
            <a:pPr marL="0" indent="0">
              <a:buNone/>
            </a:pPr>
            <a:r>
              <a:rPr lang="en-GB" sz="3200" dirty="0"/>
              <a:t>Program is a list of edits</a:t>
            </a:r>
          </a:p>
          <a:p>
            <a:pPr marL="0" indent="0">
              <a:buNone/>
            </a:pPr>
            <a:r>
              <a:rPr lang="en-GB" sz="3200" dirty="0"/>
              <a:t>State is a “fold” of edits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Programming is edits!</a:t>
            </a:r>
          </a:p>
          <a:p>
            <a:pPr marL="0" indent="0">
              <a:buNone/>
            </a:pPr>
            <a:r>
              <a:rPr lang="en-GB" sz="3200" dirty="0"/>
              <a:t>Interactions are edits!</a:t>
            </a:r>
          </a:p>
          <a:p>
            <a:pPr marL="0" indent="0">
              <a:buNone/>
            </a:pPr>
            <a:r>
              <a:rPr lang="en-GB" sz="3200" dirty="0"/>
              <a:t>Running is edits!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B4620-E2C2-EABB-ED6E-CB754FD3C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+mj-lt"/>
              </a:rPr>
              <a:t>Documents</a:t>
            </a:r>
          </a:p>
          <a:p>
            <a:pPr marL="0" indent="0">
              <a:buNone/>
            </a:pPr>
            <a:r>
              <a:rPr lang="en-GB" sz="3200" dirty="0"/>
              <a:t>State is a document</a:t>
            </a:r>
          </a:p>
          <a:p>
            <a:pPr marL="0" indent="0">
              <a:buNone/>
            </a:pPr>
            <a:r>
              <a:rPr lang="en-GB" sz="3200" dirty="0"/>
              <a:t>Formulas like spreadsheets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Code is in the document!</a:t>
            </a:r>
          </a:p>
          <a:p>
            <a:pPr marL="0" indent="0">
              <a:buNone/>
            </a:pPr>
            <a:r>
              <a:rPr lang="en-GB" sz="3200" dirty="0"/>
              <a:t>State is in the document!</a:t>
            </a:r>
          </a:p>
          <a:p>
            <a:pPr marL="0" indent="0">
              <a:buNone/>
            </a:pPr>
            <a:r>
              <a:rPr lang="en-GB" sz="3200" dirty="0"/>
              <a:t>Therefore code = data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640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2CCE85-8979-5AD8-1707-86EE2B72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16BDF7-7B52-2445-F762-5DEE701E5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Merging concurrent document edits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7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2CCE85-8979-5AD8-1707-86EE2B72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16BDF7-7B52-2445-F762-5DEE701E5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Updating formulas when document is edited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1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2CCE85-8979-5AD8-1707-86EE2B72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#3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16BDF7-7B52-2445-F762-5DEE701E5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Evaluation invalidation via conflict checking 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6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5B78F-A766-E658-6576-145A0ECE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0708D8-9E65-C094-DC66-463DD83F22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+mj-lt"/>
              </a:rPr>
              <a:t>Merging of edits</a:t>
            </a:r>
          </a:p>
          <a:p>
            <a:pPr marL="0" indent="0">
              <a:buNone/>
            </a:pPr>
            <a:r>
              <a:rPr lang="en-GB" sz="3200" dirty="0"/>
              <a:t>Currently messy OT-based</a:t>
            </a:r>
            <a:br>
              <a:rPr lang="en-GB" sz="3200" dirty="0"/>
            </a:br>
            <a:r>
              <a:rPr lang="en-GB" sz="3200" dirty="0"/>
              <a:t>Is there a better way? 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US" sz="3200" b="1" dirty="0"/>
              <a:t>Evaluated edits</a:t>
            </a:r>
          </a:p>
          <a:p>
            <a:pPr marL="0" indent="0">
              <a:buNone/>
            </a:pPr>
            <a:r>
              <a:rPr lang="en-GB" sz="3200" dirty="0"/>
              <a:t>Currently second-class</a:t>
            </a:r>
          </a:p>
          <a:p>
            <a:pPr marL="0" indent="0">
              <a:buNone/>
            </a:pPr>
            <a:r>
              <a:rPr lang="en-GB" sz="3200" dirty="0"/>
              <a:t>Discarded on conflict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B4620-E2C2-EABB-ED6E-CB754FD3C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Adding interaction</a:t>
            </a:r>
          </a:p>
          <a:p>
            <a:pPr marL="0" indent="0">
              <a:buNone/>
            </a:pPr>
            <a:r>
              <a:rPr lang="en-GB" sz="3200" dirty="0"/>
              <a:t>Interaction is also edit</a:t>
            </a:r>
          </a:p>
          <a:p>
            <a:pPr marL="0" indent="0">
              <a:buNone/>
            </a:pPr>
            <a:r>
              <a:rPr lang="en-GB" sz="3200" dirty="0"/>
              <a:t>Is this going to work?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US" sz="3200" b="1" dirty="0"/>
              <a:t>How powerful is this?</a:t>
            </a:r>
          </a:p>
          <a:p>
            <a:pPr marL="0" indent="0">
              <a:buNone/>
            </a:pPr>
            <a:r>
              <a:rPr lang="en-GB" sz="3200" dirty="0"/>
              <a:t>More than just formulas?</a:t>
            </a:r>
          </a:p>
          <a:p>
            <a:pPr marL="0" indent="0">
              <a:buNone/>
            </a:pPr>
            <a:r>
              <a:rPr lang="en-GB" sz="3200" dirty="0"/>
              <a:t>Reflective capabilities?</a:t>
            </a:r>
          </a:p>
        </p:txBody>
      </p:sp>
    </p:spTree>
    <p:extLst>
      <p:ext uri="{BB962C8B-B14F-4D97-AF65-F5344CB8AC3E}">
        <p14:creationId xmlns:p14="http://schemas.microsoft.com/office/powerpoint/2010/main" val="251060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CD22-0232-3082-5717-AA75C320B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1023"/>
            <a:ext cx="9144000" cy="1706251"/>
          </a:xfrm>
        </p:spPr>
        <p:txBody>
          <a:bodyPr>
            <a:normAutofit/>
          </a:bodyPr>
          <a:lstStyle/>
          <a:p>
            <a:r>
              <a:rPr lang="en-GB" sz="4800" dirty="0"/>
              <a:t>Can “Edit history ❤ Documents” become a new Smalltalk?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8A3E2-05DF-320A-6801-E5A3AFB0F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1595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Tomas Petricek, Charles University, </a:t>
            </a:r>
            <a:r>
              <a:rPr lang="en-US" dirty="0">
                <a:hlinkClick r:id="rId2"/>
              </a:rPr>
              <a:t>tomas@tomasp.net</a:t>
            </a:r>
            <a:endParaRPr lang="en-US" dirty="0"/>
          </a:p>
          <a:p>
            <a:r>
              <a:rPr lang="en-US" dirty="0"/>
              <a:t>Jonathan Edwards, Independent, </a:t>
            </a:r>
            <a:r>
              <a:rPr lang="en-GB" dirty="0">
                <a:hlinkClick r:id="rId3"/>
              </a:rPr>
              <a:t>jonathanmedwards@gmail.com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16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</vt:lpstr>
      <vt:lpstr>Roboto Medium</vt:lpstr>
      <vt:lpstr>Office Theme</vt:lpstr>
      <vt:lpstr>Edit history ❤ Documents </vt:lpstr>
      <vt:lpstr>Two ideas in the project</vt:lpstr>
      <vt:lpstr>Demo #1</vt:lpstr>
      <vt:lpstr>Demo #2</vt:lpstr>
      <vt:lpstr>Demo #3</vt:lpstr>
      <vt:lpstr>Open questions</vt:lpstr>
      <vt:lpstr>Can “Edit history ❤ Documents” become a new Smalltalk?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 history ❤ Documents </dc:title>
  <dc:creator>Tomas Petricek</dc:creator>
  <cp:lastModifiedBy>Tomas Petricek</cp:lastModifiedBy>
  <cp:revision>1</cp:revision>
  <dcterms:created xsi:type="dcterms:W3CDTF">2023-07-08T23:27:09Z</dcterms:created>
  <dcterms:modified xsi:type="dcterms:W3CDTF">2023-07-08T23:27:15Z</dcterms:modified>
</cp:coreProperties>
</file>