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60" r:id="rId2"/>
    <p:sldId id="262" r:id="rId3"/>
    <p:sldId id="265" r:id="rId4"/>
    <p:sldId id="266" r:id="rId5"/>
    <p:sldId id="267" r:id="rId6"/>
    <p:sldId id="268" r:id="rId7"/>
    <p:sldId id="269" r:id="rId8"/>
    <p:sldId id="276" r:id="rId9"/>
    <p:sldId id="273" r:id="rId10"/>
    <p:sldId id="274" r:id="rId11"/>
    <p:sldId id="275" r:id="rId12"/>
    <p:sldId id="277" r:id="rId13"/>
    <p:sldId id="280" r:id="rId14"/>
    <p:sldId id="281" r:id="rId15"/>
    <p:sldId id="301" r:id="rId16"/>
    <p:sldId id="283" r:id="rId17"/>
    <p:sldId id="287" r:id="rId18"/>
    <p:sldId id="285" r:id="rId19"/>
    <p:sldId id="298" r:id="rId20"/>
    <p:sldId id="299" r:id="rId21"/>
    <p:sldId id="289" r:id="rId22"/>
    <p:sldId id="294" r:id="rId23"/>
    <p:sldId id="295" r:id="rId24"/>
    <p:sldId id="302" r:id="rId25"/>
    <p:sldId id="300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Experiences" id="{FC960B59-CF8A-4F5A-B9E1-86F190F3BC50}">
          <p14:sldIdLst>
            <p14:sldId id="260"/>
            <p14:sldId id="262"/>
            <p14:sldId id="265"/>
            <p14:sldId id="266"/>
            <p14:sldId id="267"/>
            <p14:sldId id="268"/>
            <p14:sldId id="269"/>
            <p14:sldId id="276"/>
            <p14:sldId id="273"/>
            <p14:sldId id="274"/>
            <p14:sldId id="275"/>
          </p14:sldIdLst>
        </p14:section>
        <p14:section name="Substrate" id="{839BA0B1-9541-4B2D-8E07-8BEF1391FF90}">
          <p14:sldIdLst>
            <p14:sldId id="277"/>
            <p14:sldId id="280"/>
            <p14:sldId id="281"/>
            <p14:sldId id="301"/>
            <p14:sldId id="283"/>
            <p14:sldId id="287"/>
            <p14:sldId id="285"/>
          </p14:sldIdLst>
        </p14:section>
        <p14:section name="Webnicek" id="{46067422-E43E-4CCD-89F9-A4C05B1BB5BE}">
          <p14:sldIdLst>
            <p14:sldId id="298"/>
            <p14:sldId id="299"/>
            <p14:sldId id="289"/>
            <p14:sldId id="294"/>
          </p14:sldIdLst>
        </p14:section>
        <p14:section name="Datnicek" id="{04A4FA8E-1D78-465A-AC89-15E33CE9A166}">
          <p14:sldIdLst>
            <p14:sldId id="295"/>
            <p14:sldId id="302"/>
            <p14:sldId id="30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F0F0"/>
    <a:srgbClr val="D28553"/>
    <a:srgbClr val="81AA65"/>
    <a:srgbClr val="6D98BF"/>
    <a:srgbClr val="172C51"/>
    <a:srgbClr val="E66F63"/>
    <a:srgbClr val="6DC35D"/>
    <a:srgbClr val="F2C0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870" autoAdjust="0"/>
    <p:restoredTop sz="94559" autoAdjust="0"/>
  </p:normalViewPr>
  <p:slideViewPr>
    <p:cSldViewPr snapToGrid="0">
      <p:cViewPr varScale="1">
        <p:scale>
          <a:sx n="130" d="100"/>
          <a:sy n="130" d="100"/>
        </p:scale>
        <p:origin x="8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59AD01-D16B-441C-BC95-F0E0130FDE0B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34527B-BAD5-4347-ABB2-CA4C10F3A91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68109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2452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F5CC8-E2D3-CBAC-0701-DF925381B1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95B148-A9EE-AE29-A39D-68C157854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A933E9-43C1-F702-73AD-89729D3CA9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1EBCB4-0472-AB5D-B0D7-B6D300DBDE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5631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631470-BF37-9271-DEE7-1B804F3F0B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5AD76-6946-FE6C-DA46-DBFA7ED33B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9F70D-B541-48A5-E0BF-A08FDA85E2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41CED7-E966-2EB4-B65A-63859706A7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9256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041A3F-40E4-FDC4-906E-D49A99B37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B6D0EA-0CFA-DC9E-D31D-A5A174BFE2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5F60B8-AFAC-EAEF-CDF1-929E96100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12CEA8-FDBF-40D6-0160-1681D0DAF0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52022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30944-494E-2B66-418A-FEF320A4B1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1BE7836-A801-262E-2148-2D2249F46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8ADE45-5FBC-996A-0D62-B2E778629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A5A08E-01BB-53AF-90A8-712F5D3FFA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64928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EEBA9-4BC4-BC8C-977D-514227F5A3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68EA70-5AC1-FC50-AFCB-35D6FA459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406B8-4FC3-7F00-6E02-F6EB22A826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3C13CE-E850-3F61-2177-2250E89AFE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801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0F62E-04FE-A084-6A13-FEEE9271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CE4EAD-7CFA-7AD2-42AA-F38E57F9277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6AC57E-E800-C8D2-9691-E64FAC5CD7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836CAC-F092-F9F1-22BC-D7FFA36DFC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614257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576AEF-E172-6C1B-0E6D-B4E342C53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710670-0280-BAD5-2EF2-1AC58D7ED4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98FBCF-68D5-860C-E675-139D2237D4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F7EDC9-8EF8-3351-0521-6B64A057C7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070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1171-54E7-1979-264F-B5A84EB70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915A67-13AC-C6A3-F769-D801CE3E335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206BEA-9A6A-37F2-CC61-C66EDEE223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91EFF1-28E5-E72B-9F3C-C1D5ECAE3DE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37741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AEF361-577F-EF99-8463-B420FCC850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FCF05-A378-CE58-C060-0630809832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23ACD1-FE6F-EDEC-1021-EC53F716C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A8976-6814-857D-960B-0A27A301A5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222995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389DC-2DAA-6A0C-7F35-C5CA2CB9DA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578ED7-25AE-0E4A-0B13-B838E36429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F2780B8-425F-4F29-917F-CFA1C30E61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FBFFD9-C0CB-403E-7E5C-F519E78AEB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1248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322A1-5E2C-2A6B-3F32-C02A9EA3B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765913-2D87-FE85-B22C-8300DE0B26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5C009D9-1DB0-D3FB-27CB-B472732CD5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003D23-DC2C-48C5-7826-A011A90FA0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0254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3708A6-9993-8401-D3E8-BE2DEC5906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0B93F2-3ABD-6017-82FC-50C3AD488A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A2997-93F1-0AC2-AEAC-F8F0771516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261EDD-0DDE-F0B2-67B4-2C8B5679BD9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50103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120F26-5BCE-BC08-4045-133A49D63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5D9C80-8E6B-E5AB-629B-011B231CAF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B4EAD-9A7D-3C0A-CD48-F9A7D5A583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1801E-A20F-3936-E027-7A63F1F2FE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0980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91788-A534-B34A-7998-2AF898366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078E22-3280-1187-B116-654BE3BB1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60271B-DC63-C9B6-B61E-F95E25E2A2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FF1401-8D4B-96A2-F047-E58E0A5504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968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7976F2-F17F-DC56-6A39-72DD33171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4A8EBD-0184-DE40-DD44-71B30DB016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DE3EFCB-01F5-E1E1-EAF3-A18AD7749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B5F0A5-A74C-F21B-C011-4BDEBB386B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3451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692CC-21BC-D42A-40BE-B9AC2E8F57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216B92-1E4A-2737-4BE2-5A2EDF81D7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42314-1980-5229-C739-3F36E33B3D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C21ED3-09F4-890F-8662-F2C7BE69C4C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934926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75122-0841-BDA8-EF4F-48B2A0922D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DF3F89-DEE8-48C3-1168-71DBE59305D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B3923B-638E-91C7-E69D-16E8CD855A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388ABA-A289-3B72-0A04-897727C06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52309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84008-2D01-0593-51EB-CABCC221A5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F23351-698B-578E-A2EF-338F4EC06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7C8DE72-28AB-A9EB-12F0-CB9BAA2D40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A512DB-2F83-5B71-1EAB-D809CCA6F4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34527B-BAD5-4347-ABB2-CA4C10F3A913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8403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C74CB6-C270-62BC-11CC-FBBC4C27E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6C98CB-ABB7-D79A-162C-4CE66B1D4B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776136-A3BE-EE0C-D3BA-704348B53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5CC2E3-DB97-69C3-0309-33C7680FB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C90AD2-61B9-393F-3C36-B6C965A82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978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28EC4-5334-4290-A978-6C4D6B31A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5F675A-7C93-5F80-79A8-0D035AAD1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9FF0E5-10CC-3FDA-8790-EFEC6CCC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36CB0B-671A-717F-16F1-FF50A789B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4AE29C-8B77-40D1-7504-F9C4290E0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716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51C05-2BBE-4250-B941-57BE4138C11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E9602E-FC7D-D670-E761-3F18926420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BA2B21-50A6-CF81-B9F5-D12DD640F1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D5AED-19E3-F8B5-E1EB-00F1FF521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BFF1E-7AB9-AA20-06AA-40AE22EDC0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1941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3E7FA-2657-1E12-E717-2D2C38E00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B3329-D7B4-2FB9-D80F-692E25AF9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D5D778-98B8-F05F-C778-402A858E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06FA7-3CEE-1B39-4D60-26122412A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05C40-85DB-E9B7-2801-5001E28B1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19408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20D47-E402-AFA6-0376-0FFA57C18E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598850-2E8D-8F1E-9A45-CE913322A6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F36173-9C98-3F2F-1A01-23144B7AD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87C287-594F-C4EB-1446-047A148EB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8513D6-F1DC-BB35-8E83-C0609565F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80328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2E0BF1-1A2A-07EC-A1E2-9D5FDE14C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EFEB2C-4967-129D-CE86-4014464E3A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DC7F93-488A-EEF8-D884-FFA4B58C9F7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3A3DE4-6D29-04BB-83F0-267DF84F6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6FBED0-7F1D-E4B0-AB03-466DF02136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296F58-1A67-5844-7189-4E859ECBC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7099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E0550-11DB-D9E6-55AA-E48AD1AEF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B114C0-B094-46E4-D237-EB86F73281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A0299-A464-18E6-D642-CBE732B5EA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774FF44-7D1E-F7DC-7AB6-4AFFC0C3DF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FCAB22-5D7C-A10C-35F4-A4E4167016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75FD73-80A4-CDAF-9526-EBA126FA5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D79DCE2-DB64-C43A-DFE1-FF8D88978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DB33A9-9FB8-70D7-2BA2-559A520189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3420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38B2-19C3-AA46-AF8C-89A381E8C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FCDAFC0-E4DE-7F14-5FC1-66E9EBDDB2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D7A06F-8EC5-89B5-AEA7-76B5394C46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DE0A67-2EB7-8A6D-A263-75637D875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51265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63B5BF-7DFE-74FE-0E56-5FE4A99C0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647A25-5811-C96F-413E-07B3C94A9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432CEA-2241-B8C5-79FA-DD5C7C6A6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2102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A4359F-879D-FE6C-08D3-291097EEA0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0B922-5223-F7AD-4439-9999E71691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21DD5C-5E69-2DD6-1C57-87D3594B1A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7663CD-46A8-57CF-9DD7-DE8AB0ECF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179DF9-7C83-269F-5EAC-5EF099D308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4DD890-ABBF-FFE9-1093-20D6BAFDE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919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3ED46-C648-0D5E-B5F9-2031F5F35A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E38E719-1622-7190-D0DB-D597925254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3A1F53D-EFD8-A5E0-AAF4-A8BD90770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01DCEF-1F63-60B6-2024-42A3E6904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A9FB36-7C41-08F3-372E-D0CB84AE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818D3-A57A-8CC0-0136-24ABE6A2F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8377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DAAE4B-0098-E79F-07E2-8B18C0C924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1DBC19-52D6-C8AF-EBB8-41B8A43E9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F5B7F-2436-9E82-EEB1-96DA1860B5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815262-5FB3-4B9E-A90E-300EBFAE84E4}" type="datetimeFigureOut">
              <a:rPr lang="en-GB" smtClean="0"/>
              <a:t>05/04/2025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8C702-875E-46EE-6022-F17EF2D4C74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A17D8-D027-EA30-732B-91585DC4C5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70CBD2-8223-4855-9C77-07E9CFF5040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932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10" Type="http://schemas.openxmlformats.org/officeDocument/2006/relationships/image" Target="../media/image9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5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13.png"/><Relationship Id="rId7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png"/><Relationship Id="rId5" Type="http://schemas.openxmlformats.org/officeDocument/2006/relationships/image" Target="../media/image5.png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CBC26-5F94-540E-273D-D3959AAB9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6845F85-05B7-BE14-04D8-F37C7CB8DE7A}"/>
              </a:ext>
            </a:extLst>
          </p:cNvPr>
          <p:cNvSpPr/>
          <p:nvPr/>
        </p:nvSpPr>
        <p:spPr>
          <a:xfrm>
            <a:off x="6556289" y="2256067"/>
            <a:ext cx="3076320" cy="2345866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12B734F-7ECC-AE99-A087-530A2BD78DA5}"/>
              </a:ext>
            </a:extLst>
          </p:cNvPr>
          <p:cNvSpPr/>
          <p:nvPr/>
        </p:nvSpPr>
        <p:spPr>
          <a:xfrm>
            <a:off x="6629305" y="2326972"/>
            <a:ext cx="151771" cy="151771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823E32C-F20B-3B96-4FE3-0DA69A278546}"/>
              </a:ext>
            </a:extLst>
          </p:cNvPr>
          <p:cNvSpPr/>
          <p:nvPr/>
        </p:nvSpPr>
        <p:spPr>
          <a:xfrm>
            <a:off x="6854092" y="2326970"/>
            <a:ext cx="151771" cy="151771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4452ED8-6A9F-B7BC-421B-A67589A13625}"/>
              </a:ext>
            </a:extLst>
          </p:cNvPr>
          <p:cNvSpPr/>
          <p:nvPr/>
        </p:nvSpPr>
        <p:spPr>
          <a:xfrm>
            <a:off x="7078879" y="2326970"/>
            <a:ext cx="151771" cy="151771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F3912E-5BEA-528A-23EA-2AB9CE16A2BF}"/>
              </a:ext>
            </a:extLst>
          </p:cNvPr>
          <p:cNvSpPr txBox="1"/>
          <p:nvPr/>
        </p:nvSpPr>
        <p:spPr>
          <a:xfrm>
            <a:off x="6929977" y="2886532"/>
            <a:ext cx="24339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Adele Goldberg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Grace Hopper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Margaret Hamilton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Jean Bartik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71325D9-8D6D-2A2C-9589-231D41E7298A}"/>
              </a:ext>
            </a:extLst>
          </p:cNvPr>
          <p:cNvSpPr txBox="1"/>
          <p:nvPr/>
        </p:nvSpPr>
        <p:spPr>
          <a:xfrm>
            <a:off x="5862424" y="1276350"/>
            <a:ext cx="446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Local-first Collaborative Editing</a:t>
            </a:r>
            <a:endParaRPr lang="en-GB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F37F940-4324-DDBC-00EC-5AD75C4B8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0215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D6D1A9-C603-3409-1C1E-AD54520A90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D4BF03D-490F-8840-8294-EFE711795F67}"/>
              </a:ext>
            </a:extLst>
          </p:cNvPr>
          <p:cNvSpPr/>
          <p:nvPr/>
        </p:nvSpPr>
        <p:spPr>
          <a:xfrm>
            <a:off x="6556289" y="2256067"/>
            <a:ext cx="3076320" cy="2345866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D254DBD-8DE8-1FD6-7B4F-8F387E01AADD}"/>
              </a:ext>
            </a:extLst>
          </p:cNvPr>
          <p:cNvSpPr/>
          <p:nvPr/>
        </p:nvSpPr>
        <p:spPr>
          <a:xfrm>
            <a:off x="6629305" y="2326972"/>
            <a:ext cx="151771" cy="151771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D43948-D50A-DF15-991A-C2EF09310064}"/>
              </a:ext>
            </a:extLst>
          </p:cNvPr>
          <p:cNvSpPr/>
          <p:nvPr/>
        </p:nvSpPr>
        <p:spPr>
          <a:xfrm>
            <a:off x="6854092" y="2326970"/>
            <a:ext cx="151771" cy="151771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E365724-7C7B-51D9-D260-9AB3D16586DF}"/>
              </a:ext>
            </a:extLst>
          </p:cNvPr>
          <p:cNvSpPr/>
          <p:nvPr/>
        </p:nvSpPr>
        <p:spPr>
          <a:xfrm>
            <a:off x="7078879" y="2326970"/>
            <a:ext cx="151771" cy="151771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9FE7368-B7A9-C459-E93A-86EBFB3C6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2015387-CC28-8D52-3065-71C73C52D7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0FE5BED-D84A-F342-4DF3-DEC18CD0D8F4}"/>
              </a:ext>
            </a:extLst>
          </p:cNvPr>
          <p:cNvSpPr txBox="1"/>
          <p:nvPr/>
        </p:nvSpPr>
        <p:spPr>
          <a:xfrm>
            <a:off x="6929977" y="3031594"/>
            <a:ext cx="2433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1400" dirty="0">
                <a:ea typeface="Roboto" panose="02000000000000000000" pitchFamily="2" charset="0"/>
              </a:rPr>
              <a:t>Final paper</a:t>
            </a:r>
          </a:p>
          <a:p>
            <a:pPr marL="180000"/>
            <a:r>
              <a:rPr lang="en-US" sz="1400" dirty="0">
                <a:ea typeface="Roboto" panose="02000000000000000000" pitchFamily="2" charset="0"/>
              </a:rPr>
              <a:t>Appendices</a:t>
            </a:r>
          </a:p>
          <a:p>
            <a:pPr marL="180000"/>
            <a:r>
              <a:rPr lang="en-US" sz="1400" dirty="0">
                <a:ea typeface="Roboto" panose="02000000000000000000" pitchFamily="2" charset="0"/>
              </a:rPr>
              <a:t>Video demo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9A955DC-95C1-66B5-DEC6-5619DD48D02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49A9584-2FBA-1B51-61F8-8347832167AF}"/>
              </a:ext>
            </a:extLst>
          </p:cNvPr>
          <p:cNvSpPr txBox="1"/>
          <p:nvPr/>
        </p:nvSpPr>
        <p:spPr>
          <a:xfrm>
            <a:off x="5862424" y="1276350"/>
            <a:ext cx="446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Schema Change Control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5E1346-4327-7348-F57C-2491E51ACD60}"/>
              </a:ext>
            </a:extLst>
          </p:cNvPr>
          <p:cNvSpPr/>
          <p:nvPr/>
        </p:nvSpPr>
        <p:spPr>
          <a:xfrm>
            <a:off x="302654" y="837126"/>
            <a:ext cx="1835239" cy="400157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7317ACB-A05B-EAB6-A735-573A5331441D}"/>
              </a:ext>
            </a:extLst>
          </p:cNvPr>
          <p:cNvSpPr/>
          <p:nvPr/>
        </p:nvSpPr>
        <p:spPr>
          <a:xfrm>
            <a:off x="6986531" y="2647420"/>
            <a:ext cx="2037820" cy="1219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67E4B07-8C44-8F45-EAB4-F0A04DF0AD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36803705"/>
              </p:ext>
            </p:extLst>
          </p:nvPr>
        </p:nvGraphicFramePr>
        <p:xfrm>
          <a:off x="6986531" y="2647420"/>
          <a:ext cx="2037820" cy="3048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63210">
                  <a:extLst>
                    <a:ext uri="{9D8B030D-6E8A-4147-A177-3AD203B41FA5}">
                      <a16:colId xmlns:a16="http://schemas.microsoft.com/office/drawing/2014/main" val="1055006803"/>
                    </a:ext>
                  </a:extLst>
                </a:gridCol>
                <a:gridCol w="774610">
                  <a:extLst>
                    <a:ext uri="{9D8B030D-6E8A-4147-A177-3AD203B41FA5}">
                      <a16:colId xmlns:a16="http://schemas.microsoft.com/office/drawing/2014/main" val="1751685892"/>
                    </a:ext>
                  </a:extLst>
                </a:gridCol>
              </a:tblGrid>
              <a:tr h="29243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942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981880FA-6752-0F22-0826-EADC51C1B94C}"/>
              </a:ext>
            </a:extLst>
          </p:cNvPr>
          <p:cNvSpPr txBox="1"/>
          <p:nvPr/>
        </p:nvSpPr>
        <p:spPr>
          <a:xfrm>
            <a:off x="6760744" y="4047935"/>
            <a:ext cx="266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=count(/table/</a:t>
            </a:r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tbody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/li)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D74126A-5A4E-BD5C-6267-3DD3A76F84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7541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85D2C-9FCA-3FAF-DDF8-02FC47842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CF6E765-681D-1F39-979B-33FA465B2276}"/>
              </a:ext>
            </a:extLst>
          </p:cNvPr>
          <p:cNvSpPr/>
          <p:nvPr/>
        </p:nvSpPr>
        <p:spPr>
          <a:xfrm>
            <a:off x="6556289" y="2256067"/>
            <a:ext cx="3076320" cy="2345866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65878F7-9C3B-AF79-2985-DE041588471E}"/>
              </a:ext>
            </a:extLst>
          </p:cNvPr>
          <p:cNvSpPr/>
          <p:nvPr/>
        </p:nvSpPr>
        <p:spPr>
          <a:xfrm>
            <a:off x="6629305" y="2326972"/>
            <a:ext cx="151771" cy="151771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ACC9099-C44D-07C3-DA71-704BE27EE248}"/>
              </a:ext>
            </a:extLst>
          </p:cNvPr>
          <p:cNvSpPr/>
          <p:nvPr/>
        </p:nvSpPr>
        <p:spPr>
          <a:xfrm>
            <a:off x="6854092" y="2326970"/>
            <a:ext cx="151771" cy="151771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68214FB-95A2-75C1-0EE3-C9C0C32CC352}"/>
              </a:ext>
            </a:extLst>
          </p:cNvPr>
          <p:cNvSpPr/>
          <p:nvPr/>
        </p:nvSpPr>
        <p:spPr>
          <a:xfrm>
            <a:off x="7078879" y="2326970"/>
            <a:ext cx="151771" cy="151771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469E63C-00D9-6D43-2B76-9B0B453E40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ADF08E8-53CB-EE6A-B010-2BCAA164AD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E2F6446-ACDA-5318-88B7-337556401A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E72BB85-79B2-9006-A001-968D7F8726AC}"/>
              </a:ext>
            </a:extLst>
          </p:cNvPr>
          <p:cNvSpPr txBox="1"/>
          <p:nvPr/>
        </p:nvSpPr>
        <p:spPr>
          <a:xfrm>
            <a:off x="5862424" y="1276350"/>
            <a:ext cx="446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Schema Change Control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1DB4D71-6859-DA93-197F-062BAC9B9113}"/>
              </a:ext>
            </a:extLst>
          </p:cNvPr>
          <p:cNvSpPr/>
          <p:nvPr/>
        </p:nvSpPr>
        <p:spPr>
          <a:xfrm>
            <a:off x="302654" y="837126"/>
            <a:ext cx="1835239" cy="400157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88A2A80-20B6-7BBF-BD76-56F7552E3C4C}"/>
              </a:ext>
            </a:extLst>
          </p:cNvPr>
          <p:cNvSpPr txBox="1"/>
          <p:nvPr/>
        </p:nvSpPr>
        <p:spPr>
          <a:xfrm>
            <a:off x="6760744" y="4047935"/>
            <a:ext cx="266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=count(/table/</a:t>
            </a:r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tbody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/tr)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594C34CA-11D2-8913-B734-878EFF9934F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8255354"/>
              </p:ext>
            </p:extLst>
          </p:nvPr>
        </p:nvGraphicFramePr>
        <p:xfrm>
          <a:off x="6986531" y="2647420"/>
          <a:ext cx="2049044" cy="1219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270168">
                  <a:extLst>
                    <a:ext uri="{9D8B030D-6E8A-4147-A177-3AD203B41FA5}">
                      <a16:colId xmlns:a16="http://schemas.microsoft.com/office/drawing/2014/main" val="1055006803"/>
                    </a:ext>
                  </a:extLst>
                </a:gridCol>
                <a:gridCol w="778876">
                  <a:extLst>
                    <a:ext uri="{9D8B030D-6E8A-4147-A177-3AD203B41FA5}">
                      <a16:colId xmlns:a16="http://schemas.microsoft.com/office/drawing/2014/main" val="1751685892"/>
                    </a:ext>
                  </a:extLst>
                </a:gridCol>
              </a:tblGrid>
              <a:tr h="292438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bg1"/>
                          </a:solidFill>
                        </a:rPr>
                        <a:t>Task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>
                          <a:solidFill>
                            <a:schemeClr val="bg1"/>
                          </a:solidFill>
                        </a:rPr>
                        <a:t>Done</a:t>
                      </a:r>
                      <a:endParaRPr lang="en-GB" sz="1400" b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50942"/>
                  </a:ext>
                </a:extLst>
              </a:tr>
              <a:tr h="292438">
                <a:tc>
                  <a:txBody>
                    <a:bodyPr/>
                    <a:lstStyle/>
                    <a:p>
                      <a:r>
                        <a:rPr lang="en-US" sz="1400" dirty="0"/>
                        <a:t>Final paper</a:t>
                      </a:r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/>
                        <a:t>✓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9272894"/>
                  </a:ext>
                </a:extLst>
              </a:tr>
              <a:tr h="292438">
                <a:tc>
                  <a:txBody>
                    <a:bodyPr/>
                    <a:lstStyle/>
                    <a:p>
                      <a:r>
                        <a:rPr lang="en-US" sz="1400" dirty="0"/>
                        <a:t>Appendices</a:t>
                      </a:r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1" dirty="0"/>
                        <a:t>✓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81488909"/>
                  </a:ext>
                </a:extLst>
              </a:tr>
              <a:tr h="292438">
                <a:tc>
                  <a:txBody>
                    <a:bodyPr/>
                    <a:lstStyle/>
                    <a:p>
                      <a:r>
                        <a:rPr lang="en-US" sz="1400" dirty="0"/>
                        <a:t>Video demo</a:t>
                      </a:r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sz="14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8112094"/>
                  </a:ext>
                </a:extLst>
              </a:tr>
            </a:tbl>
          </a:graphicData>
        </a:graphic>
      </p:graphicFrame>
      <p:pic>
        <p:nvPicPr>
          <p:cNvPr id="17" name="Picture 16">
            <a:extLst>
              <a:ext uri="{FF2B5EF4-FFF2-40B4-BE49-F238E27FC236}">
                <a16:creationId xmlns:a16="http://schemas.microsoft.com/office/drawing/2014/main" id="{E1F29384-AF92-67E1-FDF0-8BB19C894E0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01356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5E867-9D38-7DF1-4A1B-DEFD61934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3A371792-6A95-B8DE-4B24-1AE8742544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06925C3-D5D8-BA50-0240-EF48F97C2A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5694B3E-0E69-2BFC-50F5-C3748C97D5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F8D873D-B18F-4463-9AB6-8646EE6FFF5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C92E1B8-C2A2-22C4-7D15-277F0C39A39A}"/>
              </a:ext>
            </a:extLst>
          </p:cNvPr>
          <p:cNvSpPr/>
          <p:nvPr/>
        </p:nvSpPr>
        <p:spPr>
          <a:xfrm>
            <a:off x="302654" y="837126"/>
            <a:ext cx="1835239" cy="551922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0D309F-D987-9CB6-9A6C-42F436350842}"/>
              </a:ext>
            </a:extLst>
          </p:cNvPr>
          <p:cNvSpPr txBox="1"/>
          <p:nvPr/>
        </p:nvSpPr>
        <p:spPr>
          <a:xfrm>
            <a:off x="2940050" y="399300"/>
            <a:ext cx="83502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/>
              <a:t>The </a:t>
            </a:r>
            <a:r>
              <a:rPr lang="en-GB" sz="2600" cap="small" dirty="0" err="1"/>
              <a:t>Denicek</a:t>
            </a:r>
            <a:r>
              <a:rPr lang="en-GB" sz="2600" b="1" dirty="0"/>
              <a:t> Computational Substrate</a:t>
            </a:r>
          </a:p>
        </p:txBody>
      </p:sp>
    </p:spTree>
    <p:extLst>
      <p:ext uri="{BB962C8B-B14F-4D97-AF65-F5344CB8AC3E}">
        <p14:creationId xmlns:p14="http://schemas.microsoft.com/office/powerpoint/2010/main" val="24957332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DA141-560D-8607-083B-8466721CF3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A78C5F0-D857-3D16-FD32-C852A069C4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12A451D-10E3-0106-CD9C-1AE67D1AED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EB4CB1C-F3D8-D578-911C-0CC8C3F9B6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3F8D66-67B6-E7EA-D22C-C1C6E18E6F8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010B5CC-9763-BD9B-D5A3-EE38DA1A8222}"/>
              </a:ext>
            </a:extLst>
          </p:cNvPr>
          <p:cNvSpPr/>
          <p:nvPr/>
        </p:nvSpPr>
        <p:spPr>
          <a:xfrm>
            <a:off x="302654" y="837126"/>
            <a:ext cx="1835239" cy="551922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9AD284B-DF3D-AF8F-BEBF-E6814D682E4C}"/>
              </a:ext>
            </a:extLst>
          </p:cNvPr>
          <p:cNvSpPr/>
          <p:nvPr/>
        </p:nvSpPr>
        <p:spPr>
          <a:xfrm>
            <a:off x="4724788" y="4860211"/>
            <a:ext cx="1603094" cy="42826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add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2FF7F31-78D2-F9F9-7335-58A33940EA1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08476" y="4969465"/>
            <a:ext cx="195343" cy="2097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814B2A7-3E19-2AC0-F7FC-AC102BDF92A5}"/>
              </a:ext>
            </a:extLst>
          </p:cNvPr>
          <p:cNvSpPr/>
          <p:nvPr/>
        </p:nvSpPr>
        <p:spPr>
          <a:xfrm>
            <a:off x="4724788" y="3963472"/>
            <a:ext cx="1603094" cy="42826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wrap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B325334-37FC-D08F-C3CD-F07B7FCFA3B0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V="1">
            <a:off x="5526335" y="4391735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AE552EF-22B3-C003-69BD-36D1E7D40B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08476" y="4078730"/>
            <a:ext cx="195344" cy="19774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CEB336A-142A-F1D2-2D4F-C6E79E1F034A}"/>
              </a:ext>
            </a:extLst>
          </p:cNvPr>
          <p:cNvSpPr/>
          <p:nvPr/>
        </p:nvSpPr>
        <p:spPr>
          <a:xfrm>
            <a:off x="4724788" y="3066733"/>
            <a:ext cx="1603094" cy="42826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edit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734A2B2-8376-5C9F-8D45-6625180FA09A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5526335" y="3494996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26FB6FB-3269-0C5B-64A0-36B1DD15C64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08476" y="3181991"/>
            <a:ext cx="192942" cy="19774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F68FF23-D7EB-258E-34E1-808BADDCA853}"/>
              </a:ext>
            </a:extLst>
          </p:cNvPr>
          <p:cNvSpPr/>
          <p:nvPr/>
        </p:nvSpPr>
        <p:spPr>
          <a:xfrm>
            <a:off x="4724788" y="2175378"/>
            <a:ext cx="1603094" cy="428263"/>
          </a:xfrm>
          <a:prstGeom prst="roundRect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 add</a:t>
            </a:r>
            <a:endParaRPr lang="en-GB" dirty="0">
              <a:solidFill>
                <a:schemeClr val="accent1">
                  <a:lumMod val="50000"/>
                </a:schemeClr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575A64B-1D51-1430-C439-88B959DB684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5526335" y="2603641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9BD12B4B-9F93-B784-139B-BB439F7151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4908476" y="2284632"/>
            <a:ext cx="195343" cy="209754"/>
          </a:xfrm>
          <a:prstGeom prst="rect">
            <a:avLst/>
          </a:prstGeom>
        </p:spPr>
      </p:pic>
      <p:sp>
        <p:nvSpPr>
          <p:cNvPr id="32" name="Rectangle: Single Corner Snipped 31">
            <a:extLst>
              <a:ext uri="{FF2B5EF4-FFF2-40B4-BE49-F238E27FC236}">
                <a16:creationId xmlns:a16="http://schemas.microsoft.com/office/drawing/2014/main" id="{001984D2-2843-16CD-B640-DA68D05D3952}"/>
              </a:ext>
            </a:extLst>
          </p:cNvPr>
          <p:cNvSpPr/>
          <p:nvPr/>
        </p:nvSpPr>
        <p:spPr>
          <a:xfrm>
            <a:off x="8375684" y="1979452"/>
            <a:ext cx="1714500" cy="2106765"/>
          </a:xfrm>
          <a:prstGeom prst="snip1Rect">
            <a:avLst>
              <a:gd name="adj" fmla="val 22408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Isosceles Triangle 32">
            <a:extLst>
              <a:ext uri="{FF2B5EF4-FFF2-40B4-BE49-F238E27FC236}">
                <a16:creationId xmlns:a16="http://schemas.microsoft.com/office/drawing/2014/main" id="{0194F809-65EA-24A8-44BC-A22EE3012196}"/>
              </a:ext>
            </a:extLst>
          </p:cNvPr>
          <p:cNvSpPr/>
          <p:nvPr/>
        </p:nvSpPr>
        <p:spPr>
          <a:xfrm rot="13500000">
            <a:off x="9548093" y="2134348"/>
            <a:ext cx="510810" cy="262228"/>
          </a:xfrm>
          <a:prstGeom prst="triangl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: Single Corner Snipped 39">
            <a:extLst>
              <a:ext uri="{FF2B5EF4-FFF2-40B4-BE49-F238E27FC236}">
                <a16:creationId xmlns:a16="http://schemas.microsoft.com/office/drawing/2014/main" id="{01B327C2-4E5C-65B1-4AF0-E3D05DA3E8F1}"/>
              </a:ext>
            </a:extLst>
          </p:cNvPr>
          <p:cNvSpPr/>
          <p:nvPr/>
        </p:nvSpPr>
        <p:spPr>
          <a:xfrm>
            <a:off x="8585234" y="2551472"/>
            <a:ext cx="1714500" cy="2106765"/>
          </a:xfrm>
          <a:prstGeom prst="snip1Rect">
            <a:avLst>
              <a:gd name="adj" fmla="val 22408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E368813F-9349-1320-E783-860E3EB4FBEE}"/>
              </a:ext>
            </a:extLst>
          </p:cNvPr>
          <p:cNvSpPr/>
          <p:nvPr/>
        </p:nvSpPr>
        <p:spPr>
          <a:xfrm rot="13500000">
            <a:off x="9757643" y="2706368"/>
            <a:ext cx="510810" cy="262228"/>
          </a:xfrm>
          <a:prstGeom prst="triangl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Single Corner Snipped 41">
            <a:extLst>
              <a:ext uri="{FF2B5EF4-FFF2-40B4-BE49-F238E27FC236}">
                <a16:creationId xmlns:a16="http://schemas.microsoft.com/office/drawing/2014/main" id="{86B87744-D3E3-A58D-1880-64215D02DACD}"/>
              </a:ext>
            </a:extLst>
          </p:cNvPr>
          <p:cNvSpPr/>
          <p:nvPr/>
        </p:nvSpPr>
        <p:spPr>
          <a:xfrm>
            <a:off x="8794784" y="3127168"/>
            <a:ext cx="1714500" cy="2106765"/>
          </a:xfrm>
          <a:prstGeom prst="snip1Rect">
            <a:avLst>
              <a:gd name="adj" fmla="val 22408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3" name="Isosceles Triangle 42">
            <a:extLst>
              <a:ext uri="{FF2B5EF4-FFF2-40B4-BE49-F238E27FC236}">
                <a16:creationId xmlns:a16="http://schemas.microsoft.com/office/drawing/2014/main" id="{991A7B78-12AA-382C-DE85-5AD2FFE61F56}"/>
              </a:ext>
            </a:extLst>
          </p:cNvPr>
          <p:cNvSpPr/>
          <p:nvPr/>
        </p:nvSpPr>
        <p:spPr>
          <a:xfrm rot="13500000">
            <a:off x="9967193" y="3282064"/>
            <a:ext cx="510810" cy="262228"/>
          </a:xfrm>
          <a:prstGeom prst="triangl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: Single Corner Snipped 43">
            <a:extLst>
              <a:ext uri="{FF2B5EF4-FFF2-40B4-BE49-F238E27FC236}">
                <a16:creationId xmlns:a16="http://schemas.microsoft.com/office/drawing/2014/main" id="{56656C6D-14CF-7BAE-8B7A-ECB934ACC45C}"/>
              </a:ext>
            </a:extLst>
          </p:cNvPr>
          <p:cNvSpPr/>
          <p:nvPr/>
        </p:nvSpPr>
        <p:spPr>
          <a:xfrm>
            <a:off x="9004334" y="3698392"/>
            <a:ext cx="1714500" cy="2106765"/>
          </a:xfrm>
          <a:prstGeom prst="snip1Rect">
            <a:avLst>
              <a:gd name="adj" fmla="val 22408"/>
            </a:avLst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D6212D64-5AFD-5C45-16EA-5C9C6E7CDE77}"/>
              </a:ext>
            </a:extLst>
          </p:cNvPr>
          <p:cNvSpPr/>
          <p:nvPr/>
        </p:nvSpPr>
        <p:spPr>
          <a:xfrm rot="13500000">
            <a:off x="10176743" y="3853288"/>
            <a:ext cx="510810" cy="262228"/>
          </a:xfrm>
          <a:prstGeom prst="triangl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512316C1-65D3-3CF4-F482-CF90DAF1DC85}"/>
              </a:ext>
            </a:extLst>
          </p:cNvPr>
          <p:cNvSpPr/>
          <p:nvPr/>
        </p:nvSpPr>
        <p:spPr>
          <a:xfrm>
            <a:off x="6786156" y="3366002"/>
            <a:ext cx="1207082" cy="591346"/>
          </a:xfrm>
          <a:prstGeom prst="rightArrow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8D73D19-A277-2AB3-5DBE-56706A5E3095}"/>
              </a:ext>
            </a:extLst>
          </p:cNvPr>
          <p:cNvSpPr txBox="1"/>
          <p:nvPr/>
        </p:nvSpPr>
        <p:spPr>
          <a:xfrm>
            <a:off x="2876550" y="399300"/>
            <a:ext cx="841375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cap="small" dirty="0" err="1"/>
              <a:t>Denicek</a:t>
            </a:r>
            <a:r>
              <a:rPr lang="en-GB" sz="2600" cap="small" dirty="0"/>
              <a:t>:</a:t>
            </a:r>
            <a:r>
              <a:rPr lang="en-GB" sz="2600" b="1" dirty="0"/>
              <a:t> Edit History </a:t>
            </a:r>
            <a:r>
              <a:rPr lang="en-GB" sz="2600" dirty="0"/>
              <a:t>and </a:t>
            </a:r>
            <a:r>
              <a:rPr lang="en-GB" sz="2600" b="1" dirty="0"/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2036725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  <p:bldP spid="28" grpId="0" animBg="1"/>
      <p:bldP spid="40" grpId="0" animBg="1"/>
      <p:bldP spid="41" grpId="0" animBg="1"/>
      <p:bldP spid="42" grpId="0" animBg="1"/>
      <p:bldP spid="43" grpId="0" animBg="1"/>
      <p:bldP spid="44" grpId="0" animBg="1"/>
      <p:bldP spid="4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C417F-D041-11C2-0F6E-72A836F955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B6C8C062-3541-2CDB-BA2E-CE5D74FA35A0}"/>
              </a:ext>
            </a:extLst>
          </p:cNvPr>
          <p:cNvCxnSpPr>
            <a:cxnSpLocks/>
            <a:endCxn id="9" idx="2"/>
          </p:cNvCxnSpPr>
          <p:nvPr/>
        </p:nvCxnSpPr>
        <p:spPr>
          <a:xfrm flipV="1">
            <a:off x="9552541" y="5434211"/>
            <a:ext cx="0" cy="468476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E7BCEED7-F9B7-D37D-E883-A3A6452F84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147F157-5DB7-28E0-12DF-A59D8296CA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BD1D5B5-CC0A-C4C8-5CD2-72B3E7DDA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3632537-F976-0E87-506A-B220178762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2191532-96A7-6A54-5405-F6FAD7BA0784}"/>
              </a:ext>
            </a:extLst>
          </p:cNvPr>
          <p:cNvSpPr/>
          <p:nvPr/>
        </p:nvSpPr>
        <p:spPr>
          <a:xfrm>
            <a:off x="302654" y="837126"/>
            <a:ext cx="1835239" cy="551922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8139163-6E73-F431-5E9F-1282CFD13640}"/>
              </a:ext>
            </a:extLst>
          </p:cNvPr>
          <p:cNvSpPr/>
          <p:nvPr/>
        </p:nvSpPr>
        <p:spPr>
          <a:xfrm>
            <a:off x="8750994" y="5902687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add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9A0DF5C-0315-195C-41DC-0F2F2C8CFB16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934682" y="6011941"/>
            <a:ext cx="195343" cy="2097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6105A3-D5F7-24AA-8B6B-176557C868B3}"/>
              </a:ext>
            </a:extLst>
          </p:cNvPr>
          <p:cNvSpPr/>
          <p:nvPr/>
        </p:nvSpPr>
        <p:spPr>
          <a:xfrm>
            <a:off x="8750994" y="5005948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wrap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A579349-1E28-4E35-EAB9-D15FDA487650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34682" y="5121206"/>
            <a:ext cx="195344" cy="197746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720FAF17-5FF2-C60E-DC52-CB459040A5F6}"/>
              </a:ext>
            </a:extLst>
          </p:cNvPr>
          <p:cNvSpPr txBox="1"/>
          <p:nvPr/>
        </p:nvSpPr>
        <p:spPr>
          <a:xfrm>
            <a:off x="2730500" y="399300"/>
            <a:ext cx="855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cap="small" dirty="0" err="1"/>
              <a:t>Denicek</a:t>
            </a:r>
            <a:r>
              <a:rPr lang="en-GB" sz="2600" cap="small" dirty="0"/>
              <a:t>:</a:t>
            </a:r>
            <a:r>
              <a:rPr lang="en-GB" sz="2600" b="1" dirty="0"/>
              <a:t> Merging Edit Histories</a:t>
            </a:r>
          </a:p>
        </p:txBody>
      </p:sp>
    </p:spTree>
    <p:extLst>
      <p:ext uri="{BB962C8B-B14F-4D97-AF65-F5344CB8AC3E}">
        <p14:creationId xmlns:p14="http://schemas.microsoft.com/office/powerpoint/2010/main" val="9260852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F3423D-9BBE-A180-A984-C4969B8CF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423D14D-447B-6AC9-B2C3-9B252E807182}"/>
              </a:ext>
            </a:extLst>
          </p:cNvPr>
          <p:cNvCxnSpPr>
            <a:cxnSpLocks/>
            <a:stCxn id="9" idx="1"/>
            <a:endCxn id="11" idx="2"/>
          </p:cNvCxnSpPr>
          <p:nvPr/>
        </p:nvCxnSpPr>
        <p:spPr>
          <a:xfrm flipH="1" flipV="1">
            <a:off x="7440711" y="4537472"/>
            <a:ext cx="1310283" cy="68260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073ED74-98B6-779E-4DA5-266CDC851BA9}"/>
              </a:ext>
            </a:extLst>
          </p:cNvPr>
          <p:cNvCxnSpPr>
            <a:cxnSpLocks/>
          </p:cNvCxnSpPr>
          <p:nvPr/>
        </p:nvCxnSpPr>
        <p:spPr>
          <a:xfrm flipV="1">
            <a:off x="9552541" y="3646117"/>
            <a:ext cx="0" cy="225657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6359E83-5274-34B8-35FC-54729843B6C9}"/>
              </a:ext>
            </a:extLst>
          </p:cNvPr>
          <p:cNvCxnSpPr>
            <a:cxnSpLocks/>
            <a:stCxn id="23" idx="0"/>
            <a:endCxn id="28" idx="2"/>
          </p:cNvCxnSpPr>
          <p:nvPr/>
        </p:nvCxnSpPr>
        <p:spPr>
          <a:xfrm flipV="1">
            <a:off x="9552541" y="3646117"/>
            <a:ext cx="0" cy="2256570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A1A752AC-732C-B22F-E3D5-2F7AA129A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C2AB3E0-B6E0-EF38-1C3C-80B9E8CA68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BFCDEF-A26B-61BE-AF9F-2CF8799B0F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16E799D-5B32-EC66-79D8-C81B69A21DE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3A7F549-E5AA-7204-E025-910B042CCCE6}"/>
              </a:ext>
            </a:extLst>
          </p:cNvPr>
          <p:cNvSpPr/>
          <p:nvPr/>
        </p:nvSpPr>
        <p:spPr>
          <a:xfrm>
            <a:off x="302654" y="837126"/>
            <a:ext cx="1835239" cy="551922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DE512C-74DE-9CBD-5911-7FF4F82955F0}"/>
              </a:ext>
            </a:extLst>
          </p:cNvPr>
          <p:cNvSpPr/>
          <p:nvPr/>
        </p:nvSpPr>
        <p:spPr>
          <a:xfrm>
            <a:off x="8750994" y="5902687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add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77CB1A5-2DA8-74B4-DF02-76526C9D6170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934682" y="6011941"/>
            <a:ext cx="195343" cy="2097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48341640-75EE-379B-5A5A-FA5B3B62A392}"/>
              </a:ext>
            </a:extLst>
          </p:cNvPr>
          <p:cNvSpPr/>
          <p:nvPr/>
        </p:nvSpPr>
        <p:spPr>
          <a:xfrm>
            <a:off x="8750994" y="5005948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6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 wrap</a:t>
            </a:r>
            <a:endParaRPr lang="en-GB" dirty="0">
              <a:solidFill>
                <a:schemeClr val="accent6">
                  <a:lumMod val="50000"/>
                </a:schemeClr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7D976AEB-E68F-AE5A-969A-69BD33727D3C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34682" y="5121206"/>
            <a:ext cx="195344" cy="19774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4A8654D-3F9B-45F0-9F17-4DD7F6B2307D}"/>
              </a:ext>
            </a:extLst>
          </p:cNvPr>
          <p:cNvSpPr/>
          <p:nvPr/>
        </p:nvSpPr>
        <p:spPr>
          <a:xfrm>
            <a:off x="8750994" y="4109209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edit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31F850E-CA03-ECF7-844E-385FF949D0BE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8934682" y="4224467"/>
            <a:ext cx="192942" cy="19774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5DE6504F-726A-AADC-409F-0D5295E9B4E9}"/>
              </a:ext>
            </a:extLst>
          </p:cNvPr>
          <p:cNvSpPr/>
          <p:nvPr/>
        </p:nvSpPr>
        <p:spPr>
          <a:xfrm>
            <a:off x="8750994" y="3217854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 add</a:t>
            </a:r>
            <a:endParaRPr lang="en-GB" dirty="0">
              <a:solidFill>
                <a:schemeClr val="accent4">
                  <a:lumMod val="50000"/>
                </a:schemeClr>
              </a:solidFill>
            </a:endParaRP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B770938D-4A39-24A2-55C2-31C23388E0FB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 flipH="1">
            <a:off x="8934682" y="3327108"/>
            <a:ext cx="195343" cy="209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D4A5460-4EEA-30B3-03A7-34B5417FCF8A}"/>
              </a:ext>
            </a:extLst>
          </p:cNvPr>
          <p:cNvSpPr/>
          <p:nvPr/>
        </p:nvSpPr>
        <p:spPr>
          <a:xfrm>
            <a:off x="6639164" y="4109209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edit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846E203-487E-4C33-D5AA-7C7F73E85DA6}"/>
              </a:ext>
            </a:extLst>
          </p:cNvPr>
          <p:cNvSpPr/>
          <p:nvPr/>
        </p:nvSpPr>
        <p:spPr>
          <a:xfrm>
            <a:off x="6639164" y="3221358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 wrap</a:t>
            </a:r>
            <a:endParaRPr lang="en-GB" dirty="0">
              <a:solidFill>
                <a:schemeClr val="accent2">
                  <a:lumMod val="50000"/>
                </a:schemeClr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2FD6DD2-F27D-534C-20E8-600A1D843426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22852" y="3336616"/>
            <a:ext cx="195344" cy="19774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9C40F35-9497-2855-F73A-E68F521BEDD2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7440711" y="3649621"/>
            <a:ext cx="0" cy="459588"/>
          </a:xfrm>
          <a:prstGeom prst="straightConnector1">
            <a:avLst/>
          </a:prstGeom>
          <a:ln w="25400">
            <a:solidFill>
              <a:schemeClr val="tx1">
                <a:lumMod val="95000"/>
                <a:lumOff val="5000"/>
              </a:schemeClr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8640CB61-A1EC-9F4F-D5C4-EA1FA914D297}"/>
              </a:ext>
            </a:extLst>
          </p:cNvPr>
          <p:cNvSpPr txBox="1"/>
          <p:nvPr/>
        </p:nvSpPr>
        <p:spPr>
          <a:xfrm>
            <a:off x="2730500" y="399300"/>
            <a:ext cx="855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cap="small" dirty="0" err="1"/>
              <a:t>Denicek</a:t>
            </a:r>
            <a:r>
              <a:rPr lang="en-GB" sz="2600" cap="small" dirty="0"/>
              <a:t>:</a:t>
            </a:r>
            <a:r>
              <a:rPr lang="en-GB" sz="2600" b="1" dirty="0"/>
              <a:t> Merging Edit Histories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240E75C2-554A-9647-E93C-02CE663DE166}"/>
              </a:ext>
            </a:extLst>
          </p:cNvPr>
          <p:cNvPicPr>
            <a:picLocks noChangeAspect="1"/>
          </p:cNvPicPr>
          <p:nvPr/>
        </p:nvPicPr>
        <p:blipFill>
          <a:blip r:embed="rId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822852" y="4224467"/>
            <a:ext cx="192942" cy="197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2811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2.96296E-6 L -3.54167E-6 -0.2604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03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07407E-6 L -0.00013 -0.2597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-1298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4.81481E-6 L -3.54167E-6 -0.26921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3472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2.96296E-6 L -0.00131 -0.25856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-1294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4.07407E-6 L 4.79167E-6 -0.25879 " pathEditMode="relative" rAng="0" ptsTypes="AA">
                                      <p:cBhvr>
                                        <p:cTn id="14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1294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4.07407E-6 L 0.17317 -0.00046 " pathEditMode="relative" rAng="0" ptsTypes="AA">
                                      <p:cBhvr>
                                        <p:cTn id="22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4.07407E-6 L 0.17317 -4.07407E-6 " pathEditMode="relative" rAng="0" ptsTypes="AA">
                                      <p:cBhvr>
                                        <p:cTn id="24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59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875E-6 4.07407E-6 L 0.17318 -0.00046 " pathEditMode="relative" rAng="0" ptsTypes="AA">
                                      <p:cBhvr>
                                        <p:cTn id="2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672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6 -4.07407E-6 L 0.17331 -4.07407E-6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711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11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6C5D4E-A005-501C-6F1A-3C033B0A7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0BA1D3F-DF9D-D8F6-461B-717C4207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52E2551-B8E6-D21C-9DD3-CA0CD3E0EB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8C25BC2-1A6B-9249-7BAB-BFEBF5C85A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0D09FDC-960A-21A2-FE46-990A7002AF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3BA2DFC-AC35-E5A5-4D56-1C229C336A27}"/>
              </a:ext>
            </a:extLst>
          </p:cNvPr>
          <p:cNvSpPr/>
          <p:nvPr/>
        </p:nvSpPr>
        <p:spPr>
          <a:xfrm>
            <a:off x="302654" y="837126"/>
            <a:ext cx="1835239" cy="551922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3C13DAB-DDAA-C6BB-CA76-2FE8FDAF7828}"/>
              </a:ext>
            </a:extLst>
          </p:cNvPr>
          <p:cNvSpPr/>
          <p:nvPr/>
        </p:nvSpPr>
        <p:spPr>
          <a:xfrm>
            <a:off x="8750994" y="5902687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add</a:t>
            </a:r>
            <a:endParaRPr lang="en-GB" dirty="0">
              <a:solidFill>
                <a:srgbClr val="172C5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75C0E71-1121-4D1A-B166-E32E114F194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34682" y="6011941"/>
            <a:ext cx="195343" cy="2097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04DA861-7CE6-CC41-1A09-C6BA828691B3}"/>
              </a:ext>
            </a:extLst>
          </p:cNvPr>
          <p:cNvSpPr/>
          <p:nvPr/>
        </p:nvSpPr>
        <p:spPr>
          <a:xfrm>
            <a:off x="8750994" y="5005948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wrap</a:t>
            </a:r>
            <a:endParaRPr lang="en-GB" dirty="0">
              <a:solidFill>
                <a:srgbClr val="172C5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9F99075-16E5-D3C9-7AA9-7FAFA90B2883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V="1">
            <a:off x="9552541" y="5434211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47FBFF05-CA7D-5B4B-9C02-AF5DDCDE7D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682" y="5121206"/>
            <a:ext cx="195344" cy="19774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1D1DEAC-6B1A-F87C-EC17-F05747538B91}"/>
              </a:ext>
            </a:extLst>
          </p:cNvPr>
          <p:cNvSpPr/>
          <p:nvPr/>
        </p:nvSpPr>
        <p:spPr>
          <a:xfrm>
            <a:off x="8750994" y="2327160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edit</a:t>
            </a:r>
            <a:endParaRPr lang="en-GB" dirty="0">
              <a:solidFill>
                <a:srgbClr val="172C5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CB1FB23-9B7E-E0DC-752D-9DB71677D615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552541" y="2755423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778E9D95-1647-1FAE-AC3A-34331F5D4AB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4682" y="2446181"/>
            <a:ext cx="192942" cy="19774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F8D7A92E-B9F8-08EC-CD63-280F79B40824}"/>
              </a:ext>
            </a:extLst>
          </p:cNvPr>
          <p:cNvSpPr/>
          <p:nvPr/>
        </p:nvSpPr>
        <p:spPr>
          <a:xfrm>
            <a:off x="8750994" y="1432042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add</a:t>
            </a:r>
            <a:endParaRPr lang="en-GB" dirty="0">
              <a:solidFill>
                <a:srgbClr val="172C5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D218682-67BC-48B7-011B-636C457AFE6C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9552541" y="1860305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7EBBCA25-3334-9072-D6D0-64452B877A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27156" y="1548822"/>
            <a:ext cx="195343" cy="209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AC096FA9-94BF-FEFC-639E-BAF2D15783B2}"/>
              </a:ext>
            </a:extLst>
          </p:cNvPr>
          <p:cNvSpPr/>
          <p:nvPr/>
        </p:nvSpPr>
        <p:spPr>
          <a:xfrm>
            <a:off x="8750994" y="4108029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edit</a:t>
            </a:r>
            <a:endParaRPr lang="en-GB" dirty="0">
              <a:solidFill>
                <a:srgbClr val="172C5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0086E9A7-F713-1DE6-F009-9FC6159266D2}"/>
              </a:ext>
            </a:extLst>
          </p:cNvPr>
          <p:cNvSpPr/>
          <p:nvPr/>
        </p:nvSpPr>
        <p:spPr>
          <a:xfrm>
            <a:off x="8750994" y="3220178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wrap</a:t>
            </a:r>
            <a:endParaRPr lang="en-GB" dirty="0">
              <a:solidFill>
                <a:srgbClr val="172C5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BA51BF2-FF82-C43B-5A79-F5C70844D2B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682" y="3335436"/>
            <a:ext cx="195344" cy="19774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F70F3E1-6AE0-978B-CD83-FB041845BE6F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9552541" y="3648441"/>
            <a:ext cx="0" cy="459588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36531FEF-2CFD-9A74-5E7A-C4A6F315BC3D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9552541" y="4536292"/>
            <a:ext cx="0" cy="46965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44113B47-067E-041D-2D48-1363B5D1ACF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7156" y="4223287"/>
            <a:ext cx="192942" cy="19774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FF66ED8F-A666-08AD-F714-03DE32361C56}"/>
              </a:ext>
            </a:extLst>
          </p:cNvPr>
          <p:cNvSpPr txBox="1"/>
          <p:nvPr/>
        </p:nvSpPr>
        <p:spPr>
          <a:xfrm>
            <a:off x="2730500" y="399300"/>
            <a:ext cx="855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cap="small" dirty="0" err="1"/>
              <a:t>Denicek</a:t>
            </a:r>
            <a:r>
              <a:rPr lang="en-GB" sz="2600" cap="small" dirty="0"/>
              <a:t>:</a:t>
            </a:r>
            <a:r>
              <a:rPr lang="en-GB" sz="2600" b="1" dirty="0"/>
              <a:t> Merging Edit Histories</a:t>
            </a:r>
          </a:p>
        </p:txBody>
      </p:sp>
    </p:spTree>
    <p:extLst>
      <p:ext uri="{BB962C8B-B14F-4D97-AF65-F5344CB8AC3E}">
        <p14:creationId xmlns:p14="http://schemas.microsoft.com/office/powerpoint/2010/main" val="182965290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7B90EC-0C5C-75B4-2657-BA87C698D7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7F3A60E-2493-4CA5-FB85-EA27B88FD3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D8989F7-6AD9-5C87-3234-C0A09ED37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073575B-C7B4-A58C-895F-967ECEFC31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3D0D08C-E3F8-C1DB-376A-9030E0F096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FA103CC-F4A6-B2B6-30BB-0FDFF17B0204}"/>
              </a:ext>
            </a:extLst>
          </p:cNvPr>
          <p:cNvSpPr/>
          <p:nvPr/>
        </p:nvSpPr>
        <p:spPr>
          <a:xfrm>
            <a:off x="302654" y="837126"/>
            <a:ext cx="1835239" cy="551922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FCC82FF-77B9-CA24-3BD4-7829D36D6CAC}"/>
              </a:ext>
            </a:extLst>
          </p:cNvPr>
          <p:cNvSpPr/>
          <p:nvPr/>
        </p:nvSpPr>
        <p:spPr>
          <a:xfrm>
            <a:off x="8750994" y="5902687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add</a:t>
            </a:r>
            <a:endParaRPr lang="en-GB" dirty="0">
              <a:solidFill>
                <a:srgbClr val="172C5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63F71F0-79C8-9831-2288-90B79437895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34682" y="6011941"/>
            <a:ext cx="195343" cy="2097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3DC8BCB-028F-1596-9ED1-88D8B478DDDD}"/>
              </a:ext>
            </a:extLst>
          </p:cNvPr>
          <p:cNvSpPr/>
          <p:nvPr/>
        </p:nvSpPr>
        <p:spPr>
          <a:xfrm>
            <a:off x="8750994" y="5005948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wrap</a:t>
            </a:r>
            <a:endParaRPr lang="en-GB" dirty="0">
              <a:solidFill>
                <a:srgbClr val="172C5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57A67C1-A987-9A2B-619F-3740D5301C5D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V="1">
            <a:off x="9552541" y="5434211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6DF34934-7B49-E41A-CFE5-D2D2C6ACE21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682" y="5121206"/>
            <a:ext cx="195344" cy="19774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8EABBD1-53CA-5DAE-59F5-52D229A39E92}"/>
              </a:ext>
            </a:extLst>
          </p:cNvPr>
          <p:cNvSpPr/>
          <p:nvPr/>
        </p:nvSpPr>
        <p:spPr>
          <a:xfrm>
            <a:off x="8750994" y="2327160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 edit*</a:t>
            </a:r>
            <a:endParaRPr lang="en-GB" dirty="0">
              <a:solidFill>
                <a:srgbClr val="C00000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B653B8E-2AAD-155C-AD35-9A2215897289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552541" y="2755423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28AF3CBD-5D20-AB55-612D-D3931646DE40}"/>
              </a:ext>
            </a:extLst>
          </p:cNvPr>
          <p:cNvSpPr/>
          <p:nvPr/>
        </p:nvSpPr>
        <p:spPr>
          <a:xfrm>
            <a:off x="8750994" y="1432042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add*</a:t>
            </a:r>
            <a:endParaRPr lang="en-GB" dirty="0">
              <a:solidFill>
                <a:srgbClr val="172C5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2BE2F61-67BB-D70F-A81A-E921FD687FA7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9552541" y="1860305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AF51A27E-2084-2E9D-4CA1-2A8516DF218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27156" y="1548822"/>
            <a:ext cx="195343" cy="209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05E76CA6-CF46-A61D-DC00-34A8439A3A6B}"/>
              </a:ext>
            </a:extLst>
          </p:cNvPr>
          <p:cNvSpPr/>
          <p:nvPr/>
        </p:nvSpPr>
        <p:spPr>
          <a:xfrm>
            <a:off x="8750994" y="4108029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edit</a:t>
            </a:r>
            <a:endParaRPr lang="en-GB" dirty="0">
              <a:solidFill>
                <a:srgbClr val="172C5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7A3C7A2-1736-FD80-2E82-3967B0C7324B}"/>
              </a:ext>
            </a:extLst>
          </p:cNvPr>
          <p:cNvSpPr/>
          <p:nvPr/>
        </p:nvSpPr>
        <p:spPr>
          <a:xfrm>
            <a:off x="8750994" y="3220178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wrap</a:t>
            </a:r>
            <a:endParaRPr lang="en-GB" dirty="0">
              <a:solidFill>
                <a:srgbClr val="172C5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D436B6D-ACD3-11B9-2D09-0DFBC6C89B1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682" y="3335436"/>
            <a:ext cx="195344" cy="19774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9C3E1A9-688E-81D3-8942-88B21DE9327D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9552541" y="3648441"/>
            <a:ext cx="0" cy="459588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DB523ED-C11D-57C7-41A5-41F9602DF405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9552541" y="4536292"/>
            <a:ext cx="0" cy="46965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593AFEA3-A4E7-4B21-3338-A9A0C40DC10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7156" y="4223287"/>
            <a:ext cx="192942" cy="197746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D68457A-A05D-A53A-288D-E33F5C8D6E3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937083" y="2442418"/>
            <a:ext cx="192942" cy="197746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F49B077-3C34-21C6-D9DE-6B59D0B7DABC}"/>
              </a:ext>
            </a:extLst>
          </p:cNvPr>
          <p:cNvSpPr txBox="1"/>
          <p:nvPr/>
        </p:nvSpPr>
        <p:spPr>
          <a:xfrm>
            <a:off x="5437060" y="1461507"/>
            <a:ext cx="309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Reconcile compatible edits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F5E227C-D513-5EC3-7F75-9865CFC53CC8}"/>
              </a:ext>
            </a:extLst>
          </p:cNvPr>
          <p:cNvSpPr txBox="1"/>
          <p:nvPr/>
        </p:nvSpPr>
        <p:spPr>
          <a:xfrm>
            <a:off x="5437059" y="2356625"/>
            <a:ext cx="3098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Report conflicting edits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CB9DAC8-E3F2-89A0-B61F-7F4B303FCB3F}"/>
              </a:ext>
            </a:extLst>
          </p:cNvPr>
          <p:cNvSpPr txBox="1"/>
          <p:nvPr/>
        </p:nvSpPr>
        <p:spPr>
          <a:xfrm>
            <a:off x="2730500" y="399300"/>
            <a:ext cx="8559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cap="small" dirty="0" err="1"/>
              <a:t>Denicek</a:t>
            </a:r>
            <a:r>
              <a:rPr lang="en-GB" sz="2600" cap="small" dirty="0"/>
              <a:t>:</a:t>
            </a:r>
            <a:r>
              <a:rPr lang="en-GB" sz="2600" b="1" dirty="0"/>
              <a:t> Edit Conflict Resolution</a:t>
            </a:r>
          </a:p>
        </p:txBody>
      </p: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4587941E-5ED5-0BD2-0ECE-6D69C5B2B872}"/>
              </a:ext>
            </a:extLst>
          </p:cNvPr>
          <p:cNvSpPr/>
          <p:nvPr/>
        </p:nvSpPr>
        <p:spPr>
          <a:xfrm>
            <a:off x="8750993" y="2325923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edit</a:t>
            </a:r>
            <a:endParaRPr lang="en-GB" dirty="0">
              <a:solidFill>
                <a:srgbClr val="172C51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74587D8-55DA-411E-8551-BEECEA08978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4681" y="2444944"/>
            <a:ext cx="192942" cy="197746"/>
          </a:xfrm>
          <a:prstGeom prst="rect">
            <a:avLst/>
          </a:prstGeom>
        </p:spPr>
      </p:pic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1B98820B-8176-BB18-D3C1-6DDEAF555867}"/>
              </a:ext>
            </a:extLst>
          </p:cNvPr>
          <p:cNvSpPr/>
          <p:nvPr/>
        </p:nvSpPr>
        <p:spPr>
          <a:xfrm>
            <a:off x="8750993" y="1430805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add</a:t>
            </a:r>
            <a:endParaRPr lang="en-GB" dirty="0">
              <a:solidFill>
                <a:srgbClr val="172C51"/>
              </a:solidFill>
            </a:endParaRPr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E84D2BC7-FA61-4B8E-75C6-146B2CAC9B4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27155" y="1547585"/>
            <a:ext cx="195343" cy="209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6387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26" grpId="0"/>
      <p:bldP spid="27" grpId="0"/>
      <p:bldP spid="32" grpId="0" animBg="1"/>
      <p:bldP spid="3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66B1D-C207-BAF2-7303-877FD82AD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722FA243-9B2C-A814-802D-3D5CD33CCE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C78FF69-BB9C-9EC9-E91D-389DDE3F02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1D3A73A-90F1-92D4-3B94-0BE8FFEA6E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28ED114-9CB1-6383-68D1-13034B4A064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0996957-0081-A1AC-ACD8-CE8CC6273A30}"/>
              </a:ext>
            </a:extLst>
          </p:cNvPr>
          <p:cNvSpPr txBox="1"/>
          <p:nvPr/>
        </p:nvSpPr>
        <p:spPr>
          <a:xfrm>
            <a:off x="2757711" y="399300"/>
            <a:ext cx="75692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/>
              <a:t>Unreasonable Effectiveness of Merging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F7FFCF3A-E81F-5586-0FF5-D5EB920637AB}"/>
              </a:ext>
            </a:extLst>
          </p:cNvPr>
          <p:cNvSpPr/>
          <p:nvPr/>
        </p:nvSpPr>
        <p:spPr>
          <a:xfrm>
            <a:off x="8750994" y="5902687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add</a:t>
            </a:r>
            <a:endParaRPr lang="en-GB" dirty="0">
              <a:solidFill>
                <a:srgbClr val="172C51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E662D83-F6FE-793E-44D5-9601AFDC4D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34682" y="6011941"/>
            <a:ext cx="195343" cy="209754"/>
          </a:xfrm>
          <a:prstGeom prst="rect">
            <a:avLst/>
          </a:prstGeom>
        </p:spPr>
      </p:pic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D133F5D-A793-15F6-DCC3-DFCF90FC3542}"/>
              </a:ext>
            </a:extLst>
          </p:cNvPr>
          <p:cNvSpPr/>
          <p:nvPr/>
        </p:nvSpPr>
        <p:spPr>
          <a:xfrm>
            <a:off x="8750994" y="5005948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wrap</a:t>
            </a:r>
            <a:endParaRPr lang="en-GB" dirty="0">
              <a:solidFill>
                <a:srgbClr val="172C51"/>
              </a:solidFill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A0AE985-1C35-1512-F7DA-B4E1738187CC}"/>
              </a:ext>
            </a:extLst>
          </p:cNvPr>
          <p:cNvCxnSpPr>
            <a:cxnSpLocks/>
            <a:stCxn id="23" idx="0"/>
            <a:endCxn id="9" idx="2"/>
          </p:cNvCxnSpPr>
          <p:nvPr/>
        </p:nvCxnSpPr>
        <p:spPr>
          <a:xfrm flipV="1">
            <a:off x="9552541" y="5434211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C73E11BE-BB95-20C7-A31A-52A362C2F62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682" y="5121206"/>
            <a:ext cx="195344" cy="197746"/>
          </a:xfrm>
          <a:prstGeom prst="rect">
            <a:avLst/>
          </a:prstGeom>
        </p:spPr>
      </p:pic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5A7B4779-8D62-9024-196E-40DEB981CB93}"/>
              </a:ext>
            </a:extLst>
          </p:cNvPr>
          <p:cNvSpPr/>
          <p:nvPr/>
        </p:nvSpPr>
        <p:spPr>
          <a:xfrm>
            <a:off x="8750994" y="2327160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edit*</a:t>
            </a:r>
            <a:endParaRPr lang="en-GB" dirty="0">
              <a:solidFill>
                <a:srgbClr val="172C51"/>
              </a:solidFill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D583A77-EF0F-F368-908F-9AC8B42115DD}"/>
              </a:ext>
            </a:extLst>
          </p:cNvPr>
          <p:cNvCxnSpPr>
            <a:cxnSpLocks/>
            <a:endCxn id="7" idx="2"/>
          </p:cNvCxnSpPr>
          <p:nvPr/>
        </p:nvCxnSpPr>
        <p:spPr>
          <a:xfrm flipV="1">
            <a:off x="9552541" y="2755423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D8AB9AA0-ACA8-F179-0377-378B947065D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34682" y="2446181"/>
            <a:ext cx="192942" cy="197746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7EE76FE3-6762-778F-C511-63F3BCC9FDCC}"/>
              </a:ext>
            </a:extLst>
          </p:cNvPr>
          <p:cNvSpPr/>
          <p:nvPr/>
        </p:nvSpPr>
        <p:spPr>
          <a:xfrm>
            <a:off x="8750994" y="1432042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add*</a:t>
            </a:r>
            <a:endParaRPr lang="en-GB" dirty="0">
              <a:solidFill>
                <a:srgbClr val="172C51"/>
              </a:solidFill>
            </a:endParaRP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5718F8C-A99F-1899-1691-E53260AE5EC4}"/>
              </a:ext>
            </a:extLst>
          </p:cNvPr>
          <p:cNvCxnSpPr>
            <a:cxnSpLocks/>
            <a:endCxn id="28" idx="2"/>
          </p:cNvCxnSpPr>
          <p:nvPr/>
        </p:nvCxnSpPr>
        <p:spPr>
          <a:xfrm flipV="1">
            <a:off x="9552541" y="1860305"/>
            <a:ext cx="0" cy="46847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22FFA003-8D4D-75C0-F575-7697C8CEA58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8927156" y="1548822"/>
            <a:ext cx="195343" cy="209754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3DFD28BE-088C-F366-6C54-42EEA9580C94}"/>
              </a:ext>
            </a:extLst>
          </p:cNvPr>
          <p:cNvSpPr/>
          <p:nvPr/>
        </p:nvSpPr>
        <p:spPr>
          <a:xfrm>
            <a:off x="8750994" y="4108029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edit</a:t>
            </a:r>
            <a:endParaRPr lang="en-GB" dirty="0">
              <a:solidFill>
                <a:srgbClr val="172C51"/>
              </a:solidFill>
            </a:endParaRP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280358A1-1F75-BBAF-3737-0E0B21E8DFF0}"/>
              </a:ext>
            </a:extLst>
          </p:cNvPr>
          <p:cNvSpPr/>
          <p:nvPr/>
        </p:nvSpPr>
        <p:spPr>
          <a:xfrm>
            <a:off x="8750994" y="3220178"/>
            <a:ext cx="1603094" cy="428263"/>
          </a:xfrm>
          <a:prstGeom prst="roundRect">
            <a:avLst/>
          </a:prstGeom>
          <a:solidFill>
            <a:schemeClr val="bg1"/>
          </a:solidFill>
          <a:ln w="25400">
            <a:solidFill>
              <a:srgbClr val="172C5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172C51"/>
                </a:solidFill>
              </a:rPr>
              <a:t> wrap</a:t>
            </a:r>
            <a:endParaRPr lang="en-GB" dirty="0">
              <a:solidFill>
                <a:srgbClr val="172C5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92F536-DD3B-E16E-FBE6-28EBEFA8392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34682" y="3335436"/>
            <a:ext cx="195344" cy="197746"/>
          </a:xfrm>
          <a:prstGeom prst="rect">
            <a:avLst/>
          </a:prstGeom>
        </p:spPr>
      </p:pic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AB23025-05FE-7AAF-D25E-29EF962FF209}"/>
              </a:ext>
            </a:extLst>
          </p:cNvPr>
          <p:cNvCxnSpPr>
            <a:cxnSpLocks/>
            <a:stCxn id="11" idx="0"/>
            <a:endCxn id="16" idx="2"/>
          </p:cNvCxnSpPr>
          <p:nvPr/>
        </p:nvCxnSpPr>
        <p:spPr>
          <a:xfrm flipV="1">
            <a:off x="9552541" y="3648441"/>
            <a:ext cx="0" cy="459588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8545330-881B-4B0F-FDCF-FFB13EC7E9E0}"/>
              </a:ext>
            </a:extLst>
          </p:cNvPr>
          <p:cNvCxnSpPr>
            <a:cxnSpLocks/>
            <a:stCxn id="9" idx="0"/>
            <a:endCxn id="11" idx="2"/>
          </p:cNvCxnSpPr>
          <p:nvPr/>
        </p:nvCxnSpPr>
        <p:spPr>
          <a:xfrm flipV="1">
            <a:off x="9552541" y="4536292"/>
            <a:ext cx="0" cy="469656"/>
          </a:xfrm>
          <a:prstGeom prst="straightConnector1">
            <a:avLst/>
          </a:prstGeom>
          <a:ln w="25400">
            <a:solidFill>
              <a:srgbClr val="172C51"/>
            </a:solidFill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Picture 20">
            <a:extLst>
              <a:ext uri="{FF2B5EF4-FFF2-40B4-BE49-F238E27FC236}">
                <a16:creationId xmlns:a16="http://schemas.microsoft.com/office/drawing/2014/main" id="{B1B3D637-9D02-3C82-B0F2-84829FBBFB6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27156" y="4223287"/>
            <a:ext cx="192942" cy="19774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33773D9-DAE4-A6B5-13FB-1ACE12872150}"/>
              </a:ext>
            </a:extLst>
          </p:cNvPr>
          <p:cNvSpPr txBox="1"/>
          <p:nvPr/>
        </p:nvSpPr>
        <p:spPr>
          <a:xfrm>
            <a:off x="2590446" y="1414276"/>
            <a:ext cx="3098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Merge edits during collaborative editing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AE622AF-DBA3-7DE6-51FE-63A3F9C088BD}"/>
              </a:ext>
            </a:extLst>
          </p:cNvPr>
          <p:cNvSpPr txBox="1"/>
          <p:nvPr/>
        </p:nvSpPr>
        <p:spPr>
          <a:xfrm>
            <a:off x="2590444" y="2666495"/>
            <a:ext cx="350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Replay edits recorded during programming by demonstration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AF2DA3F-7564-6DAE-27B9-C27723582E8D}"/>
              </a:ext>
            </a:extLst>
          </p:cNvPr>
          <p:cNvSpPr txBox="1"/>
          <p:nvPr/>
        </p:nvSpPr>
        <p:spPr>
          <a:xfrm>
            <a:off x="2590444" y="3918714"/>
            <a:ext cx="350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Invalidate conflicting edits produced by formula evaluation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640C93A-A473-502B-1CA8-AFD4330B89D3}"/>
              </a:ext>
            </a:extLst>
          </p:cNvPr>
          <p:cNvSpPr txBox="1"/>
          <p:nvPr/>
        </p:nvSpPr>
        <p:spPr>
          <a:xfrm>
            <a:off x="2589608" y="5170933"/>
            <a:ext cx="35055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Keep formulas in sync </a:t>
            </a:r>
            <a:br>
              <a:rPr lang="en-GB" b="1" dirty="0"/>
            </a:br>
            <a:r>
              <a:rPr lang="en-GB" b="1" dirty="0"/>
              <a:t>with the document structure</a:t>
            </a:r>
          </a:p>
        </p:txBody>
      </p:sp>
    </p:spTree>
    <p:extLst>
      <p:ext uri="{BB962C8B-B14F-4D97-AF65-F5344CB8AC3E}">
        <p14:creationId xmlns:p14="http://schemas.microsoft.com/office/powerpoint/2010/main" val="2196226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865781-C71F-E745-7586-72E04C1FAF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0FE39041-11FE-F8B8-6E01-863747EF93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3A1CA83-654A-ADAE-2B0F-CF1AF526BB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795644F-3B43-54F7-D338-4CF1C4B139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2685C8-3399-A004-5331-D3ECE3CEA9F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9B30147-9F31-A8A9-5FB0-E26E73B12A2B}"/>
              </a:ext>
            </a:extLst>
          </p:cNvPr>
          <p:cNvSpPr/>
          <p:nvPr/>
        </p:nvSpPr>
        <p:spPr>
          <a:xfrm>
            <a:off x="302654" y="837126"/>
            <a:ext cx="1835239" cy="551922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83ED06-F81F-D294-9760-63F124B01C11}"/>
              </a:ext>
            </a:extLst>
          </p:cNvPr>
          <p:cNvSpPr txBox="1"/>
          <p:nvPr/>
        </p:nvSpPr>
        <p:spPr>
          <a:xfrm>
            <a:off x="2984500" y="399300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cap="small" dirty="0" err="1"/>
              <a:t>Denicek</a:t>
            </a:r>
            <a:r>
              <a:rPr lang="en-GB" sz="2600" cap="small" dirty="0"/>
              <a:t>:</a:t>
            </a:r>
            <a:r>
              <a:rPr lang="en-GB" sz="2600" b="1" dirty="0"/>
              <a:t> Design and Evaluation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04A2F34E-5C03-6231-A923-2C1641B75EDA}"/>
              </a:ext>
            </a:extLst>
          </p:cNvPr>
          <p:cNvSpPr/>
          <p:nvPr/>
        </p:nvSpPr>
        <p:spPr>
          <a:xfrm>
            <a:off x="7358926" y="2198535"/>
            <a:ext cx="4191724" cy="3033574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5453CCE-CF3E-B6DB-109F-F9B41F317F2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713" y="2581096"/>
            <a:ext cx="3719393" cy="2502043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1EEDA653-CBED-8DD0-78E5-C6CF1B22B5A8}"/>
              </a:ext>
            </a:extLst>
          </p:cNvPr>
          <p:cNvSpPr txBox="1"/>
          <p:nvPr/>
        </p:nvSpPr>
        <p:spPr>
          <a:xfrm>
            <a:off x="2427688" y="1570197"/>
            <a:ext cx="419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cap="small" dirty="0" err="1"/>
              <a:t>Webnicek</a:t>
            </a:r>
            <a:r>
              <a:rPr lang="en-GB" cap="small" dirty="0"/>
              <a:t> Editor</a:t>
            </a:r>
            <a:r>
              <a:rPr lang="en-GB" dirty="0"/>
              <a:t>: </a:t>
            </a:r>
            <a:r>
              <a:rPr lang="en-GB" b="1" dirty="0"/>
              <a:t>Formative Prototype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E250E51-D67A-2EC1-D911-74F5C7894589}"/>
              </a:ext>
            </a:extLst>
          </p:cNvPr>
          <p:cNvSpPr txBox="1"/>
          <p:nvPr/>
        </p:nvSpPr>
        <p:spPr>
          <a:xfrm>
            <a:off x="7647715" y="157019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cap="small" dirty="0" err="1"/>
              <a:t>Datnicek</a:t>
            </a:r>
            <a:r>
              <a:rPr lang="en-GB" cap="small" dirty="0"/>
              <a:t> Notebook</a:t>
            </a:r>
            <a:r>
              <a:rPr lang="en-GB" dirty="0"/>
              <a:t>: </a:t>
            </a:r>
            <a:r>
              <a:rPr lang="en-GB" b="1" dirty="0"/>
              <a:t>Case Study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38EFB172-7B42-3719-628D-BE74780BAC7C}"/>
              </a:ext>
            </a:extLst>
          </p:cNvPr>
          <p:cNvSpPr/>
          <p:nvPr/>
        </p:nvSpPr>
        <p:spPr>
          <a:xfrm>
            <a:off x="3010473" y="2198535"/>
            <a:ext cx="3026155" cy="3033574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7071020-272B-4B66-D812-5209723E4D7B}"/>
              </a:ext>
            </a:extLst>
          </p:cNvPr>
          <p:cNvSpPr/>
          <p:nvPr/>
        </p:nvSpPr>
        <p:spPr>
          <a:xfrm>
            <a:off x="3083490" y="2269441"/>
            <a:ext cx="121673" cy="121673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D4BD8C82-7343-CCC8-CF18-1F78F659E1FC}"/>
              </a:ext>
            </a:extLst>
          </p:cNvPr>
          <p:cNvSpPr/>
          <p:nvPr/>
        </p:nvSpPr>
        <p:spPr>
          <a:xfrm>
            <a:off x="3262489" y="2269439"/>
            <a:ext cx="121673" cy="121673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BF6811AF-BD51-3DE3-49DF-154AD78FFF69}"/>
              </a:ext>
            </a:extLst>
          </p:cNvPr>
          <p:cNvSpPr/>
          <p:nvPr/>
        </p:nvSpPr>
        <p:spPr>
          <a:xfrm>
            <a:off x="3441488" y="2269439"/>
            <a:ext cx="121673" cy="121673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08D09BA6-1DC7-4E7A-408E-61DC325BDE8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7603" y="2571316"/>
            <a:ext cx="2327572" cy="2559960"/>
          </a:xfrm>
          <a:prstGeom prst="rect">
            <a:avLst/>
          </a:prstGeom>
        </p:spPr>
      </p:pic>
      <p:sp>
        <p:nvSpPr>
          <p:cNvPr id="2" name="Oval 1">
            <a:extLst>
              <a:ext uri="{FF2B5EF4-FFF2-40B4-BE49-F238E27FC236}">
                <a16:creationId xmlns:a16="http://schemas.microsoft.com/office/drawing/2014/main" id="{CC1EC61E-8C4C-5B3C-15FC-8EA687645152}"/>
              </a:ext>
            </a:extLst>
          </p:cNvPr>
          <p:cNvSpPr/>
          <p:nvPr/>
        </p:nvSpPr>
        <p:spPr>
          <a:xfrm>
            <a:off x="7423256" y="2263253"/>
            <a:ext cx="121673" cy="121673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7E96913-BD97-7607-89D8-BDA43A1F6F3D}"/>
              </a:ext>
            </a:extLst>
          </p:cNvPr>
          <p:cNvSpPr/>
          <p:nvPr/>
        </p:nvSpPr>
        <p:spPr>
          <a:xfrm>
            <a:off x="7602255" y="2263251"/>
            <a:ext cx="121673" cy="121673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4EFB529-370E-829D-9A8A-58B6D5F97E85}"/>
              </a:ext>
            </a:extLst>
          </p:cNvPr>
          <p:cNvSpPr/>
          <p:nvPr/>
        </p:nvSpPr>
        <p:spPr>
          <a:xfrm>
            <a:off x="7781254" y="2263251"/>
            <a:ext cx="121673" cy="121673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2388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34" grpId="0"/>
      <p:bldP spid="35" grpId="0"/>
      <p:bldP spid="36" grpId="0" animBg="1"/>
      <p:bldP spid="37" grpId="0" animBg="1"/>
      <p:bldP spid="38" grpId="0" animBg="1"/>
      <p:bldP spid="39" grpId="0" animBg="1"/>
      <p:bldP spid="2" grpId="0" animBg="1"/>
      <p:bldP spid="6" grpId="0" animBg="1"/>
      <p:bldP spid="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898D1-72EA-6F17-A190-FE7F9369DA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CD05130-6012-8A82-A2A0-F9CD457A2C44}"/>
              </a:ext>
            </a:extLst>
          </p:cNvPr>
          <p:cNvSpPr/>
          <p:nvPr/>
        </p:nvSpPr>
        <p:spPr>
          <a:xfrm>
            <a:off x="6556289" y="2256067"/>
            <a:ext cx="3076320" cy="2345866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9E415A6-E015-8D86-931F-EB9F3800E88E}"/>
              </a:ext>
            </a:extLst>
          </p:cNvPr>
          <p:cNvSpPr/>
          <p:nvPr/>
        </p:nvSpPr>
        <p:spPr>
          <a:xfrm>
            <a:off x="6629305" y="2326972"/>
            <a:ext cx="151771" cy="151771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8940677-ECCC-ED3C-BDB5-E12BF85DA045}"/>
              </a:ext>
            </a:extLst>
          </p:cNvPr>
          <p:cNvSpPr/>
          <p:nvPr/>
        </p:nvSpPr>
        <p:spPr>
          <a:xfrm>
            <a:off x="6854092" y="2326970"/>
            <a:ext cx="151771" cy="151771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A7C1C3C-3255-D525-0E03-99199B4C3891}"/>
              </a:ext>
            </a:extLst>
          </p:cNvPr>
          <p:cNvSpPr/>
          <p:nvPr/>
        </p:nvSpPr>
        <p:spPr>
          <a:xfrm>
            <a:off x="7078879" y="2326970"/>
            <a:ext cx="151771" cy="151771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2A478-84BD-A42D-646F-1F5AA0D36290}"/>
              </a:ext>
            </a:extLst>
          </p:cNvPr>
          <p:cNvSpPr txBox="1"/>
          <p:nvPr/>
        </p:nvSpPr>
        <p:spPr>
          <a:xfrm>
            <a:off x="6929977" y="2886532"/>
            <a:ext cx="243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Adele Goldberg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ADD269C4-751D-3601-0377-EEC883A89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7794334"/>
              </p:ext>
            </p:extLst>
          </p:nvPr>
        </p:nvGraphicFramePr>
        <p:xfrm>
          <a:off x="6929977" y="2648496"/>
          <a:ext cx="2299044" cy="67056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9522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1149522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Name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Surname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Adele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Goldberg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</a:tbl>
          </a:graphicData>
        </a:graphic>
      </p:graphicFrame>
      <p:pic>
        <p:nvPicPr>
          <p:cNvPr id="14" name="Picture 13">
            <a:extLst>
              <a:ext uri="{FF2B5EF4-FFF2-40B4-BE49-F238E27FC236}">
                <a16:creationId xmlns:a16="http://schemas.microsoft.com/office/drawing/2014/main" id="{2B864545-7F78-A08D-7359-EFCDB3152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74B2A237-0E89-CF7B-ADD8-55609315911A}"/>
              </a:ext>
            </a:extLst>
          </p:cNvPr>
          <p:cNvGraphicFramePr>
            <a:graphicFrameLocks noGrp="1"/>
          </p:cNvGraphicFramePr>
          <p:nvPr/>
        </p:nvGraphicFramePr>
        <p:xfrm>
          <a:off x="6929977" y="2648496"/>
          <a:ext cx="2299044" cy="167640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1149522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1149522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Name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Surname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Adele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Goldberg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Grace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Hopper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Margaret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Hamilton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Jean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Roboto" panose="02000000000000000000" pitchFamily="2" charset="0"/>
                          <a:ea typeface="Roboto" panose="02000000000000000000" pitchFamily="2" charset="0"/>
                        </a:rPr>
                        <a:t>Bartik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98FC0AD4-9F3F-5325-A614-963BA46A544C}"/>
              </a:ext>
            </a:extLst>
          </p:cNvPr>
          <p:cNvSpPr txBox="1"/>
          <p:nvPr/>
        </p:nvSpPr>
        <p:spPr>
          <a:xfrm>
            <a:off x="5862424" y="1276350"/>
            <a:ext cx="446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Local-first Collaborative Editing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861585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58994E-47B3-C893-C6B4-AE995BACBA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2D15F092-B96B-A7F7-3A68-72A98C8ADB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F53BFEE-A92F-2FC1-AE27-5732F58820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D5863DCB-6D1C-FA97-DC26-3643FB2327F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E1B0D7-4777-6D53-8F71-FB6D0588E1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40357000-98A3-4654-C20A-EC2EBB6D1B32}"/>
              </a:ext>
            </a:extLst>
          </p:cNvPr>
          <p:cNvSpPr/>
          <p:nvPr/>
        </p:nvSpPr>
        <p:spPr>
          <a:xfrm>
            <a:off x="302654" y="837126"/>
            <a:ext cx="1835239" cy="551922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806E7C6-D85C-C34A-B235-172817305291}"/>
              </a:ext>
            </a:extLst>
          </p:cNvPr>
          <p:cNvSpPr txBox="1"/>
          <p:nvPr/>
        </p:nvSpPr>
        <p:spPr>
          <a:xfrm>
            <a:off x="2984500" y="399300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cap="small" dirty="0" err="1"/>
              <a:t>Denicek</a:t>
            </a:r>
            <a:r>
              <a:rPr lang="en-GB" sz="2600" cap="small" dirty="0"/>
              <a:t>:</a:t>
            </a:r>
            <a:r>
              <a:rPr lang="en-GB" sz="2600" b="1" dirty="0"/>
              <a:t> Design and Evaluation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84814D5-15C1-A00C-2893-6D6466735122}"/>
              </a:ext>
            </a:extLst>
          </p:cNvPr>
          <p:cNvSpPr/>
          <p:nvPr/>
        </p:nvSpPr>
        <p:spPr>
          <a:xfrm>
            <a:off x="7358926" y="2198535"/>
            <a:ext cx="4191724" cy="3033574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017AD3B-AF63-8DB9-8AF7-1EF02545295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713" y="2571316"/>
            <a:ext cx="3719393" cy="25020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B2F5C635-35DA-1DD1-54C7-3275547F8F14}"/>
              </a:ext>
            </a:extLst>
          </p:cNvPr>
          <p:cNvSpPr txBox="1"/>
          <p:nvPr/>
        </p:nvSpPr>
        <p:spPr>
          <a:xfrm>
            <a:off x="7647715" y="157019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cap="small" dirty="0" err="1"/>
              <a:t>Datnicek</a:t>
            </a:r>
            <a:r>
              <a:rPr lang="en-GB" cap="small" dirty="0"/>
              <a:t> Notebook</a:t>
            </a:r>
            <a:r>
              <a:rPr lang="en-GB" dirty="0"/>
              <a:t>: </a:t>
            </a:r>
            <a:r>
              <a:rPr lang="en-GB" b="1" dirty="0"/>
              <a:t>Case Study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563E63F8-05CC-A86B-93D4-F690CF7ED234}"/>
              </a:ext>
            </a:extLst>
          </p:cNvPr>
          <p:cNvSpPr/>
          <p:nvPr/>
        </p:nvSpPr>
        <p:spPr>
          <a:xfrm>
            <a:off x="3010473" y="2198535"/>
            <a:ext cx="3026155" cy="3033574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5BDE7A-CD39-70DF-4C85-83F7E0BC1D0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7603" y="2571316"/>
            <a:ext cx="2327572" cy="25599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14C03BB-DD54-7D97-A829-D0D234469F8D}"/>
              </a:ext>
            </a:extLst>
          </p:cNvPr>
          <p:cNvSpPr txBox="1"/>
          <p:nvPr/>
        </p:nvSpPr>
        <p:spPr>
          <a:xfrm>
            <a:off x="2427688" y="1570197"/>
            <a:ext cx="419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cap="small" dirty="0" err="1"/>
              <a:t>Webnicek</a:t>
            </a:r>
            <a:r>
              <a:rPr lang="en-GB" cap="small" dirty="0"/>
              <a:t> Editor</a:t>
            </a:r>
            <a:r>
              <a:rPr lang="en-GB" dirty="0"/>
              <a:t>: </a:t>
            </a:r>
            <a:r>
              <a:rPr lang="en-GB" b="1" dirty="0"/>
              <a:t>Formative Prototype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A8B5603-7851-5F52-2AE1-F9F6ED1A6A94}"/>
              </a:ext>
            </a:extLst>
          </p:cNvPr>
          <p:cNvSpPr/>
          <p:nvPr/>
        </p:nvSpPr>
        <p:spPr>
          <a:xfrm>
            <a:off x="3083490" y="2269441"/>
            <a:ext cx="121673" cy="121673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9AAE66B-23C8-BA1F-A39D-6276A02B72D7}"/>
              </a:ext>
            </a:extLst>
          </p:cNvPr>
          <p:cNvSpPr/>
          <p:nvPr/>
        </p:nvSpPr>
        <p:spPr>
          <a:xfrm>
            <a:off x="3262489" y="2269439"/>
            <a:ext cx="121673" cy="121673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93D4143-538E-7D03-66F9-E101354247F2}"/>
              </a:ext>
            </a:extLst>
          </p:cNvPr>
          <p:cNvSpPr/>
          <p:nvPr/>
        </p:nvSpPr>
        <p:spPr>
          <a:xfrm>
            <a:off x="3441488" y="2269439"/>
            <a:ext cx="121673" cy="121673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1D81C57-7CFF-460E-4053-8FBABE11A718}"/>
              </a:ext>
            </a:extLst>
          </p:cNvPr>
          <p:cNvSpPr/>
          <p:nvPr/>
        </p:nvSpPr>
        <p:spPr>
          <a:xfrm>
            <a:off x="7423256" y="2263253"/>
            <a:ext cx="121673" cy="121673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230234-F1E2-F92E-83B9-F0A333BB2FDC}"/>
              </a:ext>
            </a:extLst>
          </p:cNvPr>
          <p:cNvSpPr/>
          <p:nvPr/>
        </p:nvSpPr>
        <p:spPr>
          <a:xfrm>
            <a:off x="7602255" y="2263251"/>
            <a:ext cx="121673" cy="121673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A70CC23-667F-16C4-0BA3-A0948337D7C6}"/>
              </a:ext>
            </a:extLst>
          </p:cNvPr>
          <p:cNvSpPr/>
          <p:nvPr/>
        </p:nvSpPr>
        <p:spPr>
          <a:xfrm>
            <a:off x="7781254" y="2263251"/>
            <a:ext cx="121673" cy="121673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0450F5F-12C4-BE33-DF33-71888C737E3B}"/>
              </a:ext>
            </a:extLst>
          </p:cNvPr>
          <p:cNvSpPr/>
          <p:nvPr/>
        </p:nvSpPr>
        <p:spPr>
          <a:xfrm>
            <a:off x="7277100" y="2070100"/>
            <a:ext cx="4612246" cy="38227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462714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357696-4C4A-F164-4C54-352AD90AD9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4E05C75E-E74D-5B0B-5064-247AFE5738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E9DC0A6-DAF8-94CC-6811-DA54EE4C3B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1A3B97D-5F9D-3270-F88C-EE50970C0D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C58FD48-9560-98AA-3B3D-B352C499679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80DD840-5999-4CBC-666C-0523F96A5F45}"/>
              </a:ext>
            </a:extLst>
          </p:cNvPr>
          <p:cNvSpPr/>
          <p:nvPr/>
        </p:nvSpPr>
        <p:spPr>
          <a:xfrm>
            <a:off x="302654" y="837126"/>
            <a:ext cx="1835239" cy="1511053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06F80D1-A2ED-DC4F-E717-76E568532FA7}"/>
              </a:ext>
            </a:extLst>
          </p:cNvPr>
          <p:cNvSpPr txBox="1"/>
          <p:nvPr/>
        </p:nvSpPr>
        <p:spPr>
          <a:xfrm>
            <a:off x="2523744" y="399300"/>
            <a:ext cx="87665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/>
              <a:t>Formative Example: </a:t>
            </a:r>
            <a:r>
              <a:rPr lang="en-GB" sz="2600" cap="small" dirty="0"/>
              <a:t>Counter App</a:t>
            </a:r>
            <a:endParaRPr lang="en-GB" sz="2600" b="1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7D9FACB-1B21-8673-CCBB-DE55F5980A46}"/>
              </a:ext>
            </a:extLst>
          </p:cNvPr>
          <p:cNvSpPr/>
          <p:nvPr/>
        </p:nvSpPr>
        <p:spPr>
          <a:xfrm>
            <a:off x="302653" y="3747311"/>
            <a:ext cx="1835239" cy="2462673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38750C41-2373-267F-DA3C-9AA435675691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5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66471" y="1327150"/>
            <a:ext cx="868731" cy="868731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5983D98-71E1-F287-BC30-43F216C2AEEA}"/>
              </a:ext>
            </a:extLst>
          </p:cNvPr>
          <p:cNvSpPr txBox="1"/>
          <p:nvPr/>
        </p:nvSpPr>
        <p:spPr>
          <a:xfrm>
            <a:off x="10259961" y="2275025"/>
            <a:ext cx="16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6D98BF"/>
                </a:solidFill>
              </a:rPr>
              <a:t>Evelyn</a:t>
            </a:r>
            <a:endParaRPr lang="en-GB" b="1" dirty="0">
              <a:solidFill>
                <a:srgbClr val="6D98B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0699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4F27AD-FE4A-52FC-A46E-7466729402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58BBCB16-CA5A-4953-161F-CC78F660E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C53E467-9249-2A35-E450-3723EC755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3B24706-5214-1CC5-A89C-2AAA3E27BB1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193651D-127D-6646-C657-766151567B2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A2B6510-4A7A-E0EC-5AF6-E7E43EEBDD25}"/>
              </a:ext>
            </a:extLst>
          </p:cNvPr>
          <p:cNvSpPr/>
          <p:nvPr/>
        </p:nvSpPr>
        <p:spPr>
          <a:xfrm>
            <a:off x="146050" y="2291472"/>
            <a:ext cx="1835239" cy="128359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C8A5F6A-FB24-E010-703E-78D511EB6A9A}"/>
              </a:ext>
            </a:extLst>
          </p:cNvPr>
          <p:cNvSpPr txBox="1"/>
          <p:nvPr/>
        </p:nvSpPr>
        <p:spPr>
          <a:xfrm>
            <a:off x="2523744" y="399300"/>
            <a:ext cx="87665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/>
              <a:t>Formative Example: </a:t>
            </a:r>
            <a:r>
              <a:rPr lang="en-GB" sz="2600" cap="small" dirty="0"/>
              <a:t>Conference Organizer</a:t>
            </a:r>
            <a:endParaRPr lang="en-GB" sz="2600" b="1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B99B193C-E6FC-F708-869C-29E1C91954D9}"/>
              </a:ext>
            </a:extLst>
          </p:cNvPr>
          <p:cNvPicPr>
            <a:picLocks noChangeAspect="1"/>
          </p:cNvPicPr>
          <p:nvPr/>
        </p:nvPicPr>
        <p:blipFill>
          <a:blip r:embed="rId7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68019" y="1329805"/>
            <a:ext cx="868730" cy="868730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4C0A1D21-E797-B91F-A217-C674F636BC15}"/>
              </a:ext>
            </a:extLst>
          </p:cNvPr>
          <p:cNvPicPr>
            <a:picLocks noChangeAspect="1"/>
          </p:cNvPicPr>
          <p:nvPr/>
        </p:nvPicPr>
        <p:blipFill>
          <a:blip r:embed="rId8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68018" y="5528177"/>
            <a:ext cx="868731" cy="86873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97499BD-C149-0E65-FD8A-F28596ECFE3C}"/>
              </a:ext>
            </a:extLst>
          </p:cNvPr>
          <p:cNvSpPr txBox="1"/>
          <p:nvPr/>
        </p:nvSpPr>
        <p:spPr>
          <a:xfrm>
            <a:off x="10377666" y="2274228"/>
            <a:ext cx="14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28553"/>
                </a:solidFill>
              </a:rPr>
              <a:t>Alfred</a:t>
            </a:r>
            <a:endParaRPr lang="en-GB" b="1" dirty="0">
              <a:solidFill>
                <a:srgbClr val="D28553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801717F-18C8-FFDB-088E-2D9D4075F6C3}"/>
              </a:ext>
            </a:extLst>
          </p:cNvPr>
          <p:cNvSpPr txBox="1"/>
          <p:nvPr/>
        </p:nvSpPr>
        <p:spPr>
          <a:xfrm>
            <a:off x="10262230" y="5107179"/>
            <a:ext cx="16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1AA65"/>
                </a:solidFill>
              </a:rPr>
              <a:t>Juliana</a:t>
            </a:r>
            <a:endParaRPr lang="en-GB" b="1" dirty="0">
              <a:solidFill>
                <a:srgbClr val="81AA6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0419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88B286-8598-71C7-3545-C016B8775F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83BB79D-83F1-95E7-E04C-4E425417F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FA9EBE6-8A2A-0DAD-9C4A-3CD83E6DB6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BCD027F-B172-2263-593D-CA9C80D8E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1570C2A-8CC2-1E47-363D-CCD95C81AC5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ECF54037-B4CE-EBA7-FF1A-59B0D536B338}"/>
              </a:ext>
            </a:extLst>
          </p:cNvPr>
          <p:cNvSpPr/>
          <p:nvPr/>
        </p:nvSpPr>
        <p:spPr>
          <a:xfrm>
            <a:off x="302654" y="837126"/>
            <a:ext cx="1835239" cy="551922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70F205D-A2D7-C248-945F-EB3892720EF3}"/>
              </a:ext>
            </a:extLst>
          </p:cNvPr>
          <p:cNvSpPr txBox="1"/>
          <p:nvPr/>
        </p:nvSpPr>
        <p:spPr>
          <a:xfrm>
            <a:off x="2984500" y="399300"/>
            <a:ext cx="8305800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cap="small" dirty="0" err="1"/>
              <a:t>Denicek</a:t>
            </a:r>
            <a:r>
              <a:rPr lang="en-GB" sz="2600" cap="small" dirty="0"/>
              <a:t>:</a:t>
            </a:r>
            <a:r>
              <a:rPr lang="en-GB" sz="2600" b="1" dirty="0"/>
              <a:t> Design and Evaluation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1561FB3-9717-6A5F-E568-ADFC20FC7F45}"/>
              </a:ext>
            </a:extLst>
          </p:cNvPr>
          <p:cNvSpPr/>
          <p:nvPr/>
        </p:nvSpPr>
        <p:spPr>
          <a:xfrm>
            <a:off x="7358926" y="2198535"/>
            <a:ext cx="4191724" cy="3033574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776FD83-3C5D-EE60-9B1C-0A94FFE06CA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83713" y="2571316"/>
            <a:ext cx="3719393" cy="2502043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44E7C996-35A0-274A-9E44-9FA16E5807F3}"/>
              </a:ext>
            </a:extLst>
          </p:cNvPr>
          <p:cNvSpPr txBox="1"/>
          <p:nvPr/>
        </p:nvSpPr>
        <p:spPr>
          <a:xfrm>
            <a:off x="7647715" y="1570197"/>
            <a:ext cx="350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cap="small" dirty="0" err="1"/>
              <a:t>Datnicek</a:t>
            </a:r>
            <a:r>
              <a:rPr lang="en-GB" cap="small" dirty="0"/>
              <a:t> Notebook</a:t>
            </a:r>
            <a:r>
              <a:rPr lang="en-GB" dirty="0"/>
              <a:t>: </a:t>
            </a:r>
            <a:r>
              <a:rPr lang="en-GB" b="1" dirty="0"/>
              <a:t>Case Study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04843D33-5BE6-C4D1-1F4A-040E0384E00E}"/>
              </a:ext>
            </a:extLst>
          </p:cNvPr>
          <p:cNvSpPr/>
          <p:nvPr/>
        </p:nvSpPr>
        <p:spPr>
          <a:xfrm>
            <a:off x="3010473" y="2198535"/>
            <a:ext cx="3026155" cy="3033574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4CA67D0-A74E-C059-4587-B5014838F8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367603" y="2571316"/>
            <a:ext cx="2327572" cy="2559960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6401AF28-8F97-5F1B-5CFA-0BB666C8252C}"/>
              </a:ext>
            </a:extLst>
          </p:cNvPr>
          <p:cNvSpPr txBox="1"/>
          <p:nvPr/>
        </p:nvSpPr>
        <p:spPr>
          <a:xfrm>
            <a:off x="2427688" y="1570197"/>
            <a:ext cx="4191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cap="small" dirty="0" err="1"/>
              <a:t>Webnicek</a:t>
            </a:r>
            <a:r>
              <a:rPr lang="en-GB" cap="small" dirty="0"/>
              <a:t> Editor</a:t>
            </a:r>
            <a:r>
              <a:rPr lang="en-GB" dirty="0"/>
              <a:t>: </a:t>
            </a:r>
            <a:r>
              <a:rPr lang="en-GB" b="1" dirty="0"/>
              <a:t>Formative Prototype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EC7DD3ED-B3DF-E6A9-8EA2-FD5A8DCE11F9}"/>
              </a:ext>
            </a:extLst>
          </p:cNvPr>
          <p:cNvSpPr/>
          <p:nvPr/>
        </p:nvSpPr>
        <p:spPr>
          <a:xfrm>
            <a:off x="3083490" y="2269441"/>
            <a:ext cx="121673" cy="121673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781849FA-BD27-628D-EE4C-C6EA28172184}"/>
              </a:ext>
            </a:extLst>
          </p:cNvPr>
          <p:cNvSpPr/>
          <p:nvPr/>
        </p:nvSpPr>
        <p:spPr>
          <a:xfrm>
            <a:off x="3262489" y="2269439"/>
            <a:ext cx="121673" cy="121673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E331FECB-E879-3B13-0462-DDC12F9E1317}"/>
              </a:ext>
            </a:extLst>
          </p:cNvPr>
          <p:cNvSpPr/>
          <p:nvPr/>
        </p:nvSpPr>
        <p:spPr>
          <a:xfrm>
            <a:off x="3441488" y="2269439"/>
            <a:ext cx="121673" cy="121673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E3E3D2F5-2A2F-C8A1-DBCA-B5D0631D5D09}"/>
              </a:ext>
            </a:extLst>
          </p:cNvPr>
          <p:cNvSpPr/>
          <p:nvPr/>
        </p:nvSpPr>
        <p:spPr>
          <a:xfrm>
            <a:off x="7423256" y="2263253"/>
            <a:ext cx="121673" cy="121673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944635D-CE6A-8E5A-26D4-7B0B24BC1CA6}"/>
              </a:ext>
            </a:extLst>
          </p:cNvPr>
          <p:cNvSpPr/>
          <p:nvPr/>
        </p:nvSpPr>
        <p:spPr>
          <a:xfrm>
            <a:off x="7602255" y="2263251"/>
            <a:ext cx="121673" cy="121673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ABC3AC85-8A75-80C9-3A1A-2A1BD8D80323}"/>
              </a:ext>
            </a:extLst>
          </p:cNvPr>
          <p:cNvSpPr/>
          <p:nvPr/>
        </p:nvSpPr>
        <p:spPr>
          <a:xfrm>
            <a:off x="7781254" y="2263251"/>
            <a:ext cx="121673" cy="121673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91F9980-7043-4994-CCDC-AF91E93DAD3F}"/>
              </a:ext>
            </a:extLst>
          </p:cNvPr>
          <p:cNvSpPr/>
          <p:nvPr/>
        </p:nvSpPr>
        <p:spPr>
          <a:xfrm>
            <a:off x="2137893" y="1939529"/>
            <a:ext cx="4612246" cy="3822700"/>
          </a:xfrm>
          <a:prstGeom prst="rect">
            <a:avLst/>
          </a:prstGeom>
          <a:solidFill>
            <a:schemeClr val="bg1">
              <a:lumMod val="9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328403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8A89F0-9E6A-2B75-C369-774F7412F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Picture 23">
            <a:extLst>
              <a:ext uri="{FF2B5EF4-FFF2-40B4-BE49-F238E27FC236}">
                <a16:creationId xmlns:a16="http://schemas.microsoft.com/office/drawing/2014/main" id="{A2D44BE8-E0CF-9502-F759-2B96C7789BCF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68018" y="5528177"/>
            <a:ext cx="868730" cy="868730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EB4C2018-CCC9-C00E-E6AE-E0C3785B9D86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668017" y="1329805"/>
            <a:ext cx="868731" cy="86873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7237268-4074-F5F4-F6CC-8427A0D5D1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62D711D-76A2-8D67-BDF7-44763478FC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3DBC084-73E2-0A72-B278-D4757D76E96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DED2259-3E72-28EE-89E3-7B47841B925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675E2331-662B-E41A-E2C1-84F95D0D2B55}"/>
              </a:ext>
            </a:extLst>
          </p:cNvPr>
          <p:cNvSpPr txBox="1"/>
          <p:nvPr/>
        </p:nvSpPr>
        <p:spPr>
          <a:xfrm>
            <a:off x="2523744" y="399300"/>
            <a:ext cx="8766556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600" b="1" dirty="0"/>
              <a:t>Case Study: </a:t>
            </a:r>
            <a:r>
              <a:rPr lang="en-GB" sz="2600" cap="small" dirty="0" err="1"/>
              <a:t>Datnicek</a:t>
            </a:r>
            <a:r>
              <a:rPr lang="en-GB" sz="2600" cap="small" dirty="0"/>
              <a:t> Notebook</a:t>
            </a:r>
            <a:endParaRPr lang="en-GB" sz="26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08E129-EC51-869A-D404-6C076426B838}"/>
              </a:ext>
            </a:extLst>
          </p:cNvPr>
          <p:cNvSpPr txBox="1"/>
          <p:nvPr/>
        </p:nvSpPr>
        <p:spPr>
          <a:xfrm>
            <a:off x="10377666" y="2274228"/>
            <a:ext cx="1449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81AA65"/>
                </a:solidFill>
              </a:rPr>
              <a:t>Juliana</a:t>
            </a:r>
            <a:endParaRPr lang="en-GB" b="1" dirty="0">
              <a:solidFill>
                <a:srgbClr val="81AA65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08D859-61BA-5B7A-A91C-1D80934B0A45}"/>
              </a:ext>
            </a:extLst>
          </p:cNvPr>
          <p:cNvSpPr txBox="1"/>
          <p:nvPr/>
        </p:nvSpPr>
        <p:spPr>
          <a:xfrm>
            <a:off x="10262230" y="5107179"/>
            <a:ext cx="1680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rgbClr val="D28553"/>
                </a:solidFill>
              </a:rPr>
              <a:t>Alfred</a:t>
            </a:r>
            <a:endParaRPr lang="en-GB" b="1" dirty="0">
              <a:solidFill>
                <a:srgbClr val="D2855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34704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3CD4E-626A-F7B1-1216-84FE4B0C0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>
            <a:extLst>
              <a:ext uri="{FF2B5EF4-FFF2-40B4-BE49-F238E27FC236}">
                <a16:creationId xmlns:a16="http://schemas.microsoft.com/office/drawing/2014/main" id="{B54B26CE-E30E-4CF9-D769-1948D09861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D222D93-E06D-ED8F-809C-066B69C03C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0534FFF-686F-422D-9DC0-571C671372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DFE6A26-7E33-443A-8691-76B0BACB4F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F1E7B3C-A41D-8266-B687-4704EDF2FBDA}"/>
              </a:ext>
            </a:extLst>
          </p:cNvPr>
          <p:cNvSpPr txBox="1"/>
          <p:nvPr/>
        </p:nvSpPr>
        <p:spPr>
          <a:xfrm>
            <a:off x="2116986" y="1471192"/>
            <a:ext cx="2238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Collaborative </a:t>
            </a:r>
            <a:br>
              <a:rPr lang="en-GB" b="1" dirty="0"/>
            </a:br>
            <a:r>
              <a:rPr lang="en-GB" b="1" dirty="0"/>
              <a:t>Local-first Editing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12971C8-EC39-ED17-E16C-1D34722B81B9}"/>
              </a:ext>
            </a:extLst>
          </p:cNvPr>
          <p:cNvSpPr txBox="1"/>
          <p:nvPr/>
        </p:nvSpPr>
        <p:spPr>
          <a:xfrm>
            <a:off x="2116983" y="2723411"/>
            <a:ext cx="253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Programming by </a:t>
            </a:r>
          </a:p>
          <a:p>
            <a:r>
              <a:rPr lang="en-GB" b="1" dirty="0"/>
              <a:t>Demonstration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5B4975-F7CA-8844-1D23-EC450EB159BA}"/>
              </a:ext>
            </a:extLst>
          </p:cNvPr>
          <p:cNvSpPr txBox="1"/>
          <p:nvPr/>
        </p:nvSpPr>
        <p:spPr>
          <a:xfrm>
            <a:off x="2116983" y="3975630"/>
            <a:ext cx="253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Incremental </a:t>
            </a:r>
            <a:br>
              <a:rPr lang="en-GB" b="1" dirty="0"/>
            </a:br>
            <a:r>
              <a:rPr lang="en-GB" b="1" dirty="0" err="1"/>
              <a:t>Recomputation</a:t>
            </a:r>
            <a:endParaRPr lang="en-GB" b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001D9D-2FB1-481F-456D-E9F36B7C38F8}"/>
              </a:ext>
            </a:extLst>
          </p:cNvPr>
          <p:cNvSpPr txBox="1"/>
          <p:nvPr/>
        </p:nvSpPr>
        <p:spPr>
          <a:xfrm>
            <a:off x="2116147" y="5227849"/>
            <a:ext cx="25328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Schema Change</a:t>
            </a:r>
            <a:br>
              <a:rPr lang="en-GB" b="1" dirty="0"/>
            </a:br>
            <a:r>
              <a:rPr lang="en-GB" b="1" dirty="0"/>
              <a:t>Control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987CB36-F0EF-A55C-6D3B-507EC61488F9}"/>
              </a:ext>
            </a:extLst>
          </p:cNvPr>
          <p:cNvSpPr/>
          <p:nvPr/>
        </p:nvSpPr>
        <p:spPr>
          <a:xfrm>
            <a:off x="7864752" y="3550024"/>
            <a:ext cx="3789427" cy="2655794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91C0654-2D23-F557-173B-12863716567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049888" y="3801129"/>
            <a:ext cx="3328628" cy="2239175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DDFC6F2-1039-62C0-1DE6-A74DA016975B}"/>
              </a:ext>
            </a:extLst>
          </p:cNvPr>
          <p:cNvSpPr/>
          <p:nvPr/>
        </p:nvSpPr>
        <p:spPr>
          <a:xfrm>
            <a:off x="4666602" y="3550024"/>
            <a:ext cx="2858795" cy="2655794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52967D4-EC2B-5EAF-4B39-165A326129A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040291" y="3852783"/>
            <a:ext cx="2078618" cy="2286150"/>
          </a:xfrm>
          <a:prstGeom prst="rect">
            <a:avLst/>
          </a:prstGeom>
        </p:spPr>
      </p:pic>
      <p:sp>
        <p:nvSpPr>
          <p:cNvPr id="22" name="Oval 21">
            <a:extLst>
              <a:ext uri="{FF2B5EF4-FFF2-40B4-BE49-F238E27FC236}">
                <a16:creationId xmlns:a16="http://schemas.microsoft.com/office/drawing/2014/main" id="{6ACA82A9-181B-B147-E752-AC6CFB010C01}"/>
              </a:ext>
            </a:extLst>
          </p:cNvPr>
          <p:cNvSpPr/>
          <p:nvPr/>
        </p:nvSpPr>
        <p:spPr>
          <a:xfrm>
            <a:off x="4739619" y="3620930"/>
            <a:ext cx="121673" cy="121673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3D3ADCC2-5AEF-CD47-5CCA-365644E0ECB4}"/>
              </a:ext>
            </a:extLst>
          </p:cNvPr>
          <p:cNvSpPr/>
          <p:nvPr/>
        </p:nvSpPr>
        <p:spPr>
          <a:xfrm>
            <a:off x="4918618" y="3620928"/>
            <a:ext cx="121673" cy="121673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48DD4F20-BC61-1E1C-B097-8EAED818D8C2}"/>
              </a:ext>
            </a:extLst>
          </p:cNvPr>
          <p:cNvSpPr/>
          <p:nvPr/>
        </p:nvSpPr>
        <p:spPr>
          <a:xfrm>
            <a:off x="5097617" y="3620928"/>
            <a:ext cx="121673" cy="121673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F910463-D888-CA88-6930-74C0B4ADF9AA}"/>
              </a:ext>
            </a:extLst>
          </p:cNvPr>
          <p:cNvSpPr/>
          <p:nvPr/>
        </p:nvSpPr>
        <p:spPr>
          <a:xfrm>
            <a:off x="7929082" y="3614742"/>
            <a:ext cx="121673" cy="121673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FB8C8533-0DD1-201D-A344-C626245DA263}"/>
              </a:ext>
            </a:extLst>
          </p:cNvPr>
          <p:cNvSpPr/>
          <p:nvPr/>
        </p:nvSpPr>
        <p:spPr>
          <a:xfrm>
            <a:off x="8108081" y="3614740"/>
            <a:ext cx="121673" cy="121673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F67BACCE-653A-DB61-9FD5-65A425DD56AD}"/>
              </a:ext>
            </a:extLst>
          </p:cNvPr>
          <p:cNvSpPr/>
          <p:nvPr/>
        </p:nvSpPr>
        <p:spPr>
          <a:xfrm>
            <a:off x="8287080" y="3614740"/>
            <a:ext cx="121673" cy="121673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09A99864-A1FB-B012-6EB1-DF4ED4554C69}"/>
              </a:ext>
            </a:extLst>
          </p:cNvPr>
          <p:cNvSpPr/>
          <p:nvPr/>
        </p:nvSpPr>
        <p:spPr>
          <a:xfrm>
            <a:off x="4661646" y="464367"/>
            <a:ext cx="3789427" cy="2655794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D387053B-12D9-0C89-BFBE-1C8E7E548D30}"/>
              </a:ext>
            </a:extLst>
          </p:cNvPr>
          <p:cNvSpPr/>
          <p:nvPr/>
        </p:nvSpPr>
        <p:spPr>
          <a:xfrm>
            <a:off x="8795384" y="466460"/>
            <a:ext cx="2858795" cy="2655794"/>
          </a:xfrm>
          <a:prstGeom prst="roundRect">
            <a:avLst>
              <a:gd name="adj" fmla="val 2744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ED93A1-8E2C-155C-2EBE-57E3C13B931A}"/>
              </a:ext>
            </a:extLst>
          </p:cNvPr>
          <p:cNvSpPr txBox="1"/>
          <p:nvPr/>
        </p:nvSpPr>
        <p:spPr>
          <a:xfrm>
            <a:off x="4619067" y="746116"/>
            <a:ext cx="3874583" cy="18430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  <a:spcAft>
                <a:spcPts val="1200"/>
              </a:spcAft>
            </a:pPr>
            <a:r>
              <a:rPr lang="en-GB" sz="2800" cap="small" dirty="0" err="1"/>
              <a:t>Denicek</a:t>
            </a:r>
            <a:endParaRPr lang="en-GB" sz="2800" cap="small" dirty="0"/>
          </a:p>
          <a:p>
            <a:pPr algn="ctr">
              <a:lnSpc>
                <a:spcPct val="120000"/>
              </a:lnSpc>
            </a:pPr>
            <a:r>
              <a:rPr lang="en-GB" sz="2000" b="1" dirty="0"/>
              <a:t>Computational Substrate </a:t>
            </a:r>
            <a:br>
              <a:rPr lang="en-GB" sz="2000" b="1" dirty="0"/>
            </a:br>
            <a:r>
              <a:rPr lang="en-GB" sz="2000" b="1" dirty="0"/>
              <a:t>for Document-Oriented </a:t>
            </a:r>
            <a:br>
              <a:rPr lang="en-GB" sz="2000" b="1" dirty="0"/>
            </a:br>
            <a:r>
              <a:rPr lang="en-GB" sz="2000" b="1" dirty="0"/>
              <a:t>End-User Programming</a:t>
            </a:r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506A9BAC-7273-2C73-0881-3CFD42C1BF6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112224" y="910760"/>
            <a:ext cx="2255009" cy="1763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9161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5" grpId="0" animBg="1"/>
      <p:bldP spid="8" grpId="0" animBg="1"/>
      <p:bldP spid="22" grpId="0" animBg="1"/>
      <p:bldP spid="26" grpId="0" animBg="1"/>
      <p:bldP spid="27" grpId="0" animBg="1"/>
      <p:bldP spid="30" grpId="0" animBg="1"/>
      <p:bldP spid="36" grpId="0" animBg="1"/>
      <p:bldP spid="37" grpId="0" animBg="1"/>
      <p:bldP spid="41" grpId="0" animBg="1"/>
      <p:bldP spid="42" grpId="0" animBg="1"/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F5A1AE-A48B-0991-90C8-D772EB52E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5D6B0D7-9095-61CE-19CF-F135C6ED7E2C}"/>
              </a:ext>
            </a:extLst>
          </p:cNvPr>
          <p:cNvSpPr/>
          <p:nvPr/>
        </p:nvSpPr>
        <p:spPr>
          <a:xfrm>
            <a:off x="6556289" y="2256067"/>
            <a:ext cx="3076320" cy="2345866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139F0A3-BF06-6705-0566-C3BF108858B1}"/>
              </a:ext>
            </a:extLst>
          </p:cNvPr>
          <p:cNvSpPr/>
          <p:nvPr/>
        </p:nvSpPr>
        <p:spPr>
          <a:xfrm>
            <a:off x="6629305" y="2326972"/>
            <a:ext cx="151771" cy="151771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AD6E7C5-5D64-F91E-1937-CE191897E42C}"/>
              </a:ext>
            </a:extLst>
          </p:cNvPr>
          <p:cNvSpPr/>
          <p:nvPr/>
        </p:nvSpPr>
        <p:spPr>
          <a:xfrm>
            <a:off x="6854092" y="2326970"/>
            <a:ext cx="151771" cy="151771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8F07911-1769-AF08-3388-6A2C87C578E0}"/>
              </a:ext>
            </a:extLst>
          </p:cNvPr>
          <p:cNvSpPr/>
          <p:nvPr/>
        </p:nvSpPr>
        <p:spPr>
          <a:xfrm>
            <a:off x="7078879" y="2326970"/>
            <a:ext cx="151771" cy="151771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9E3AB8F0-90C8-31A8-2B2E-B4E46E3AF7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2007067"/>
              </p:ext>
            </p:extLst>
          </p:nvPr>
        </p:nvGraphicFramePr>
        <p:xfrm>
          <a:off x="6944927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France (FR)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Czechia (CZ)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Spain (ES)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Italy (IT)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0883D5E1-6358-1007-0FB8-1F92120C4B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DB9DDD-076D-1F81-B43B-E66F5D2FB2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7A070507-58D0-15BE-8F50-A5912995196A}"/>
              </a:ext>
            </a:extLst>
          </p:cNvPr>
          <p:cNvSpPr/>
          <p:nvPr/>
        </p:nvSpPr>
        <p:spPr>
          <a:xfrm>
            <a:off x="302654" y="837127"/>
            <a:ext cx="1835239" cy="14189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EBB69DD-DEC9-0596-E8DD-0F5A6D04B7C2}"/>
              </a:ext>
            </a:extLst>
          </p:cNvPr>
          <p:cNvSpPr txBox="1"/>
          <p:nvPr/>
        </p:nvSpPr>
        <p:spPr>
          <a:xfrm>
            <a:off x="5862424" y="1276350"/>
            <a:ext cx="446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Programming by Demonstration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390292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A9E478-546C-500B-769E-B956F213F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4034ABE-B646-23FC-BB23-C97A1C1031EF}"/>
              </a:ext>
            </a:extLst>
          </p:cNvPr>
          <p:cNvSpPr/>
          <p:nvPr/>
        </p:nvSpPr>
        <p:spPr>
          <a:xfrm>
            <a:off x="6556289" y="2256067"/>
            <a:ext cx="3076320" cy="2345866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0F7DB4F-B42F-9505-22BA-D0F77B01B46C}"/>
              </a:ext>
            </a:extLst>
          </p:cNvPr>
          <p:cNvSpPr/>
          <p:nvPr/>
        </p:nvSpPr>
        <p:spPr>
          <a:xfrm>
            <a:off x="6629305" y="2326972"/>
            <a:ext cx="151771" cy="151771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F8B14C0-E6C9-E941-B40D-9C282D1CF32C}"/>
              </a:ext>
            </a:extLst>
          </p:cNvPr>
          <p:cNvSpPr/>
          <p:nvPr/>
        </p:nvSpPr>
        <p:spPr>
          <a:xfrm>
            <a:off x="6854092" y="2326970"/>
            <a:ext cx="151771" cy="151771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80440B2-CD18-16EA-ECC4-2EF591189368}"/>
              </a:ext>
            </a:extLst>
          </p:cNvPr>
          <p:cNvSpPr/>
          <p:nvPr/>
        </p:nvSpPr>
        <p:spPr>
          <a:xfrm>
            <a:off x="7078879" y="2326970"/>
            <a:ext cx="151771" cy="151771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3672E0-177A-BCD4-EDC2-B019CCC2CF92}"/>
              </a:ext>
            </a:extLst>
          </p:cNvPr>
          <p:cNvGraphicFramePr>
            <a:graphicFrameLocks noGrp="1"/>
          </p:cNvGraphicFramePr>
          <p:nvPr/>
        </p:nvGraphicFramePr>
        <p:xfrm>
          <a:off x="6944927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France (FR)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Czechia (CZ)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Spain (ES)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Italy (IT)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CDB847F-C3D0-5608-4D2A-D21164F7BF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0022532"/>
              </p:ext>
            </p:extLst>
          </p:nvPr>
        </p:nvGraphicFramePr>
        <p:xfrm>
          <a:off x="6944927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France (FR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Czechia (CZ)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Spain (ES)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Italy (IT)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14B66686-C03B-94A9-9E94-0735810F2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73228"/>
              </p:ext>
            </p:extLst>
          </p:nvPr>
        </p:nvGraphicFramePr>
        <p:xfrm>
          <a:off x="6944927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France FR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Czechia (CZ)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Spain (ES)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Italy (IT)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B22815A9-1EA5-B797-97E2-6679197BEE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153624"/>
              </p:ext>
            </p:extLst>
          </p:nvPr>
        </p:nvGraphicFramePr>
        <p:xfrm>
          <a:off x="6944927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FranceFR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Czechia (CZ)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Spain (ES)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Italy (IT)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C4B2F0A8-F6D9-234A-626F-4ADC41144F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8235469"/>
              </p:ext>
            </p:extLst>
          </p:nvPr>
        </p:nvGraphicFramePr>
        <p:xfrm>
          <a:off x="6944927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FranceFR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Czechia (CZ)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Spain (ES)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Italy (IT)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B4F669E6-EC3E-26F6-5776-C385A9D0D7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6951"/>
              </p:ext>
            </p:extLst>
          </p:nvPr>
        </p:nvGraphicFramePr>
        <p:xfrm>
          <a:off x="6941009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FrancFR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Czechia (CZ)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Spain (ES)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Italy (IT)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graphicFrame>
        <p:nvGraphicFramePr>
          <p:cNvPr id="18" name="Table 17">
            <a:extLst>
              <a:ext uri="{FF2B5EF4-FFF2-40B4-BE49-F238E27FC236}">
                <a16:creationId xmlns:a16="http://schemas.microsoft.com/office/drawing/2014/main" id="{7401D86D-25F5-7ED2-3291-09C3C43FD3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2589458"/>
              </p:ext>
            </p:extLst>
          </p:nvPr>
        </p:nvGraphicFramePr>
        <p:xfrm>
          <a:off x="6937091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FranFR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Czechia (CZ)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Spain (ES)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Italy (IT)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DBE74116-D20F-DEB7-F015-3C668D2560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2099039"/>
              </p:ext>
            </p:extLst>
          </p:nvPr>
        </p:nvGraphicFramePr>
        <p:xfrm>
          <a:off x="6937091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 err="1"/>
                        <a:t>FrFR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Czechia (CZ)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Spain (ES)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Italy (IT)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0804761F-D557-5212-DF60-FA6C2E9AB3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52698"/>
              </p:ext>
            </p:extLst>
          </p:nvPr>
        </p:nvGraphicFramePr>
        <p:xfrm>
          <a:off x="6937091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FFR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Czechia (CZ)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Spain (ES)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Italy (IT)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847D5BF7-16A3-6AD9-C36E-53800048B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5634216"/>
              </p:ext>
            </p:extLst>
          </p:nvPr>
        </p:nvGraphicFramePr>
        <p:xfrm>
          <a:off x="6937091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FR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Czechia (CZ)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Spain (ES)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Italy (IT)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75FD940-3ED8-6EA8-A172-4579E48AAE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0755120"/>
              </p:ext>
            </p:extLst>
          </p:nvPr>
        </p:nvGraphicFramePr>
        <p:xfrm>
          <a:off x="6937091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FR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Czechia (</a:t>
                      </a:r>
                      <a:r>
                        <a:rPr lang="en-US" sz="1600" dirty="0"/>
                        <a:t>CZ</a:t>
                      </a:r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Spain (</a:t>
                      </a:r>
                      <a:r>
                        <a:rPr lang="en-US" sz="1600" dirty="0"/>
                        <a:t>ES</a:t>
                      </a:r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Italy (</a:t>
                      </a:r>
                      <a:r>
                        <a:rPr lang="en-US" sz="1600" dirty="0"/>
                        <a:t>IT</a:t>
                      </a:r>
                      <a:r>
                        <a:rPr lang="en-US" sz="16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)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69E51C3-9810-9D75-BBD0-E9D7F7D413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5711454"/>
              </p:ext>
            </p:extLst>
          </p:nvPr>
        </p:nvGraphicFramePr>
        <p:xfrm>
          <a:off x="6944927" y="2699174"/>
          <a:ext cx="2299044" cy="16764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426623">
                  <a:extLst>
                    <a:ext uri="{9D8B030D-6E8A-4147-A177-3AD203B41FA5}">
                      <a16:colId xmlns:a16="http://schemas.microsoft.com/office/drawing/2014/main" val="3851491711"/>
                    </a:ext>
                  </a:extLst>
                </a:gridCol>
                <a:gridCol w="872421">
                  <a:extLst>
                    <a:ext uri="{9D8B030D-6E8A-4147-A177-3AD203B41FA5}">
                      <a16:colId xmlns:a16="http://schemas.microsoft.com/office/drawing/2014/main" val="258400846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/>
                        <a:t>Country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Value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634008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FR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68.29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0781117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CZ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10.86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8498229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ES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48.35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4621866"/>
                  </a:ext>
                </a:extLst>
              </a:tr>
              <a:tr h="319833">
                <a:tc>
                  <a:txBody>
                    <a:bodyPr/>
                    <a:lstStyle/>
                    <a:p>
                      <a:r>
                        <a:rPr lang="en-US" sz="1600" dirty="0"/>
                        <a:t>IT</a:t>
                      </a:r>
                      <a:endParaRPr lang="en-GB" sz="1600" dirty="0">
                        <a:solidFill>
                          <a:schemeClr val="bg1">
                            <a:lumMod val="65000"/>
                          </a:schemeClr>
                        </a:solidFill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58.99</a:t>
                      </a:r>
                      <a:endParaRPr lang="en-GB" sz="1600" dirty="0">
                        <a:latin typeface="Roboto" panose="02000000000000000000" pitchFamily="2" charset="0"/>
                        <a:ea typeface="Roboto" panose="02000000000000000000" pitchFamily="2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6657665"/>
                  </a:ext>
                </a:extLst>
              </a:tr>
            </a:tbl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65F51498-56F7-D2EF-A93E-5F438DE5D1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2460A26-DAC7-FADD-7A99-77BC21AB82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F5277232-6B9D-F5BB-B588-35D4CFD0093E}"/>
              </a:ext>
            </a:extLst>
          </p:cNvPr>
          <p:cNvSpPr/>
          <p:nvPr/>
        </p:nvSpPr>
        <p:spPr>
          <a:xfrm>
            <a:off x="302654" y="837127"/>
            <a:ext cx="1835239" cy="1418940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212F9E8-D0D5-A100-A4AA-54EE9F21E64D}"/>
              </a:ext>
            </a:extLst>
          </p:cNvPr>
          <p:cNvSpPr txBox="1"/>
          <p:nvPr/>
        </p:nvSpPr>
        <p:spPr>
          <a:xfrm>
            <a:off x="5862424" y="1276350"/>
            <a:ext cx="446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Programming by Demonstration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1439054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4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6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0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2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4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6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545249-576C-C45F-58C3-565DE70E5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04D4DE6-F25C-8D60-CFFE-6E5AD558BDE1}"/>
              </a:ext>
            </a:extLst>
          </p:cNvPr>
          <p:cNvSpPr/>
          <p:nvPr/>
        </p:nvSpPr>
        <p:spPr>
          <a:xfrm>
            <a:off x="6556289" y="2256067"/>
            <a:ext cx="3076320" cy="2345866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D8B7C69-9EF3-8591-3C3D-F5ED3BE85BA9}"/>
              </a:ext>
            </a:extLst>
          </p:cNvPr>
          <p:cNvSpPr/>
          <p:nvPr/>
        </p:nvSpPr>
        <p:spPr>
          <a:xfrm>
            <a:off x="6629305" y="2326972"/>
            <a:ext cx="151771" cy="151771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F2676BB-0B75-A48B-AA20-CCD317C6BEB4}"/>
              </a:ext>
            </a:extLst>
          </p:cNvPr>
          <p:cNvSpPr/>
          <p:nvPr/>
        </p:nvSpPr>
        <p:spPr>
          <a:xfrm>
            <a:off x="6854092" y="2326970"/>
            <a:ext cx="151771" cy="151771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E532320-C284-1598-DB24-13AF12D14445}"/>
              </a:ext>
            </a:extLst>
          </p:cNvPr>
          <p:cNvSpPr/>
          <p:nvPr/>
        </p:nvSpPr>
        <p:spPr>
          <a:xfrm>
            <a:off x="7078879" y="2326970"/>
            <a:ext cx="151771" cy="151771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409B63A-C0CB-C231-C55F-BA8A15074514}"/>
              </a:ext>
            </a:extLst>
          </p:cNvPr>
          <p:cNvSpPr txBox="1"/>
          <p:nvPr/>
        </p:nvSpPr>
        <p:spPr>
          <a:xfrm>
            <a:off x="6781076" y="2707211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W = random(0, 100)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9ECA9E-6C1C-3436-1520-8B15E6B0F7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AE898A1-EECE-524C-9D80-A3303186DC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30D4D48-92D0-0A7E-0C6C-1BD95D9159FD}"/>
              </a:ext>
            </a:extLst>
          </p:cNvPr>
          <p:cNvSpPr/>
          <p:nvPr/>
        </p:nvSpPr>
        <p:spPr>
          <a:xfrm>
            <a:off x="302654" y="837126"/>
            <a:ext cx="1835239" cy="265558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9008BB2-29DE-C2FB-9A62-531D54B7F232}"/>
              </a:ext>
            </a:extLst>
          </p:cNvPr>
          <p:cNvSpPr txBox="1"/>
          <p:nvPr/>
        </p:nvSpPr>
        <p:spPr>
          <a:xfrm>
            <a:off x="6749326" y="3123375"/>
            <a:ext cx="243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7B17F1B-BA34-DBB7-C3AF-619A5994F96A}"/>
              </a:ext>
            </a:extLst>
          </p:cNvPr>
          <p:cNvSpPr txBox="1"/>
          <p:nvPr/>
        </p:nvSpPr>
        <p:spPr>
          <a:xfrm>
            <a:off x="6781076" y="3570317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(0,0,W,10,yellow)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A9A6CD5-7DC9-F935-3510-A75BA770B628}"/>
              </a:ext>
            </a:extLst>
          </p:cNvPr>
          <p:cNvSpPr/>
          <p:nvPr/>
        </p:nvSpPr>
        <p:spPr>
          <a:xfrm>
            <a:off x="6781075" y="4051300"/>
            <a:ext cx="2105749" cy="295275"/>
          </a:xfrm>
          <a:prstGeom prst="rect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A7F63D5-DD5E-1D76-9EF9-AA9D851ADC40}"/>
              </a:ext>
            </a:extLst>
          </p:cNvPr>
          <p:cNvSpPr txBox="1"/>
          <p:nvPr/>
        </p:nvSpPr>
        <p:spPr>
          <a:xfrm>
            <a:off x="6781076" y="3570317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(0,0,W,10,yello)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23C84DE-3B89-2F88-F2A2-A826123075D4}"/>
              </a:ext>
            </a:extLst>
          </p:cNvPr>
          <p:cNvSpPr txBox="1"/>
          <p:nvPr/>
        </p:nvSpPr>
        <p:spPr>
          <a:xfrm>
            <a:off x="6781076" y="3570317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(0,0,W,10,yell)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E06641A-C9AC-863B-14A7-B57E7EB6C944}"/>
              </a:ext>
            </a:extLst>
          </p:cNvPr>
          <p:cNvSpPr txBox="1"/>
          <p:nvPr/>
        </p:nvSpPr>
        <p:spPr>
          <a:xfrm>
            <a:off x="6781076" y="3570317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(0,0,W,10,yel)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464CBB0-0C4F-D8DC-7318-F65C9C93EA3E}"/>
              </a:ext>
            </a:extLst>
          </p:cNvPr>
          <p:cNvSpPr txBox="1"/>
          <p:nvPr/>
        </p:nvSpPr>
        <p:spPr>
          <a:xfrm>
            <a:off x="6781076" y="3571709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(0,0,W,10,ye)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A870019-5992-9DF1-28E2-546990290F9F}"/>
              </a:ext>
            </a:extLst>
          </p:cNvPr>
          <p:cNvSpPr txBox="1"/>
          <p:nvPr/>
        </p:nvSpPr>
        <p:spPr>
          <a:xfrm>
            <a:off x="6781076" y="3573101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(0,0,W,10,y)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A35782C-F8B1-0F7E-26DD-1AC55A273AAC}"/>
              </a:ext>
            </a:extLst>
          </p:cNvPr>
          <p:cNvSpPr txBox="1"/>
          <p:nvPr/>
        </p:nvSpPr>
        <p:spPr>
          <a:xfrm>
            <a:off x="6781076" y="3572011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9D7409F1-4A1D-FDC5-BF6D-B46BF8F3C77B}"/>
              </a:ext>
            </a:extLst>
          </p:cNvPr>
          <p:cNvSpPr txBox="1"/>
          <p:nvPr/>
        </p:nvSpPr>
        <p:spPr>
          <a:xfrm>
            <a:off x="6781076" y="3572011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(0,0,W,10,r)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C21FD2D-5C67-8629-BA1D-E4E272B9261F}"/>
              </a:ext>
            </a:extLst>
          </p:cNvPr>
          <p:cNvSpPr txBox="1"/>
          <p:nvPr/>
        </p:nvSpPr>
        <p:spPr>
          <a:xfrm>
            <a:off x="6781075" y="3573101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(0,0,W,10,re)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4156E0D-7B8C-A228-5117-3813E1DC55C9}"/>
              </a:ext>
            </a:extLst>
          </p:cNvPr>
          <p:cNvSpPr txBox="1"/>
          <p:nvPr/>
        </p:nvSpPr>
        <p:spPr>
          <a:xfrm>
            <a:off x="6781075" y="3570317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(0,0,W,10,red)</a:t>
            </a:r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F923157A-042E-48F0-707A-33B23CD1EA79}"/>
              </a:ext>
            </a:extLst>
          </p:cNvPr>
          <p:cNvPicPr>
            <a:picLocks noChangeAspect="1"/>
          </p:cNvPicPr>
          <p:nvPr/>
        </p:nvPicPr>
        <p:blipFill>
          <a:blip r:embed="rId4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34" y="4093423"/>
            <a:ext cx="211027" cy="211027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8B08DE9B-C270-1FFB-ACCB-375FBBC6AE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168E7B5-52FC-70EA-A601-BE6CFF4231C7}"/>
              </a:ext>
            </a:extLst>
          </p:cNvPr>
          <p:cNvSpPr txBox="1"/>
          <p:nvPr/>
        </p:nvSpPr>
        <p:spPr>
          <a:xfrm>
            <a:off x="5862424" y="1276350"/>
            <a:ext cx="446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Incremental </a:t>
            </a:r>
            <a:r>
              <a:rPr lang="en-US" b="1" dirty="0" err="1"/>
              <a:t>Recomputation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885689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4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6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8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2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4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6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DE29A-D894-3E37-C3A8-96255FB11C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3AF4F1F-48CC-A257-309F-29B9AADF90E3}"/>
              </a:ext>
            </a:extLst>
          </p:cNvPr>
          <p:cNvSpPr/>
          <p:nvPr/>
        </p:nvSpPr>
        <p:spPr>
          <a:xfrm>
            <a:off x="6556289" y="2256067"/>
            <a:ext cx="3076320" cy="2345866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CA5DC4C-672E-3924-2557-C3792FDE26B3}"/>
              </a:ext>
            </a:extLst>
          </p:cNvPr>
          <p:cNvSpPr/>
          <p:nvPr/>
        </p:nvSpPr>
        <p:spPr>
          <a:xfrm>
            <a:off x="6629305" y="2326972"/>
            <a:ext cx="151771" cy="151771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305F7BB0-EA63-3845-C599-393C2E12AF47}"/>
              </a:ext>
            </a:extLst>
          </p:cNvPr>
          <p:cNvSpPr/>
          <p:nvPr/>
        </p:nvSpPr>
        <p:spPr>
          <a:xfrm>
            <a:off x="6854092" y="2326970"/>
            <a:ext cx="151771" cy="151771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7660484-80BC-F6AA-6DF1-1D584C3777D1}"/>
              </a:ext>
            </a:extLst>
          </p:cNvPr>
          <p:cNvSpPr/>
          <p:nvPr/>
        </p:nvSpPr>
        <p:spPr>
          <a:xfrm>
            <a:off x="7078879" y="2326970"/>
            <a:ext cx="151771" cy="151771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96A91EC-9590-CEB4-F718-BF1139DFEE7E}"/>
              </a:ext>
            </a:extLst>
          </p:cNvPr>
          <p:cNvSpPr txBox="1"/>
          <p:nvPr/>
        </p:nvSpPr>
        <p:spPr>
          <a:xfrm>
            <a:off x="6781076" y="2707211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W = random(0, 100)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600659-E705-FDDD-2749-59A69004A0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01A70DE-6879-09FA-72A5-89EC606521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088AAD4D-6052-D63C-1F03-0419C1BAA9B4}"/>
              </a:ext>
            </a:extLst>
          </p:cNvPr>
          <p:cNvSpPr/>
          <p:nvPr/>
        </p:nvSpPr>
        <p:spPr>
          <a:xfrm>
            <a:off x="302654" y="837126"/>
            <a:ext cx="1835239" cy="265558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0BCB84-603A-995C-7FC3-B5424C2981B9}"/>
              </a:ext>
            </a:extLst>
          </p:cNvPr>
          <p:cNvSpPr txBox="1"/>
          <p:nvPr/>
        </p:nvSpPr>
        <p:spPr>
          <a:xfrm>
            <a:off x="6749326" y="3123375"/>
            <a:ext cx="243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85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6C1A29-0011-D1B9-A4CB-BE88BC6E66BC}"/>
              </a:ext>
            </a:extLst>
          </p:cNvPr>
          <p:cNvSpPr txBox="1"/>
          <p:nvPr/>
        </p:nvSpPr>
        <p:spPr>
          <a:xfrm>
            <a:off x="6781076" y="3570317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(0,0,W,10,red)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909C059B-48D6-C564-E5E1-A45D71619596}"/>
              </a:ext>
            </a:extLst>
          </p:cNvPr>
          <p:cNvSpPr/>
          <p:nvPr/>
        </p:nvSpPr>
        <p:spPr>
          <a:xfrm>
            <a:off x="6781075" y="4048123"/>
            <a:ext cx="2105749" cy="295275"/>
          </a:xfrm>
          <a:prstGeom prst="rect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170FC9C-EB4C-BC92-0A7A-97B40873B29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B7C7F86D-3B04-D5C3-8C51-DDFA7D57FE83}"/>
              </a:ext>
            </a:extLst>
          </p:cNvPr>
          <p:cNvSpPr txBox="1"/>
          <p:nvPr/>
        </p:nvSpPr>
        <p:spPr>
          <a:xfrm>
            <a:off x="6781075" y="2706418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W = random(0, 10)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F560A36-F47A-B1A0-0668-8B4E16189ADA}"/>
              </a:ext>
            </a:extLst>
          </p:cNvPr>
          <p:cNvSpPr txBox="1"/>
          <p:nvPr/>
        </p:nvSpPr>
        <p:spPr>
          <a:xfrm>
            <a:off x="6781075" y="2710951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W = random(0, 1)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E9743B3-69CF-A0A5-F483-741A094CD3B6}"/>
              </a:ext>
            </a:extLst>
          </p:cNvPr>
          <p:cNvSpPr txBox="1"/>
          <p:nvPr/>
        </p:nvSpPr>
        <p:spPr>
          <a:xfrm>
            <a:off x="6781075" y="2710158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W = random(0, 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A3B32EB-BF5B-0705-C1D5-9791B2B2A7C3}"/>
              </a:ext>
            </a:extLst>
          </p:cNvPr>
          <p:cNvSpPr txBox="1"/>
          <p:nvPr/>
        </p:nvSpPr>
        <p:spPr>
          <a:xfrm>
            <a:off x="6781075" y="2708004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W = random(0, 5)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9C3A4B3-A4A4-1D7C-386F-D1526CD62D06}"/>
              </a:ext>
            </a:extLst>
          </p:cNvPr>
          <p:cNvSpPr txBox="1"/>
          <p:nvPr/>
        </p:nvSpPr>
        <p:spPr>
          <a:xfrm>
            <a:off x="6781075" y="2709365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W = random(0, 50)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572D4B2-FA25-A563-31C7-1F22E01B76AD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34" y="4093423"/>
            <a:ext cx="211027" cy="211027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63D26774-6DE3-00EF-D3E0-040A21C05EB4}"/>
              </a:ext>
            </a:extLst>
          </p:cNvPr>
          <p:cNvPicPr>
            <a:picLocks noChangeAspect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4033" y="3182169"/>
            <a:ext cx="211027" cy="21102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BE56F9C7-4EB9-DFD3-4FC6-F5C0DFA005B7}"/>
              </a:ext>
            </a:extLst>
          </p:cNvPr>
          <p:cNvSpPr txBox="1"/>
          <p:nvPr/>
        </p:nvSpPr>
        <p:spPr>
          <a:xfrm>
            <a:off x="5862424" y="1276350"/>
            <a:ext cx="446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Incremental </a:t>
            </a:r>
            <a:r>
              <a:rPr lang="en-US" b="1" dirty="0" err="1"/>
              <a:t>Recomputation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4394585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5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25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7" grpId="0" animBg="1"/>
      <p:bldP spid="18" grpId="0" animBg="1"/>
      <p:bldP spid="1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500B5E-2FB4-CCE5-ABA2-89068F535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CD619DA8-427E-F62A-6F15-E7D0C3650055}"/>
              </a:ext>
            </a:extLst>
          </p:cNvPr>
          <p:cNvSpPr/>
          <p:nvPr/>
        </p:nvSpPr>
        <p:spPr>
          <a:xfrm>
            <a:off x="6556289" y="2256067"/>
            <a:ext cx="3076320" cy="2345866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1D3D14-A69F-6964-65AF-124444F66B71}"/>
              </a:ext>
            </a:extLst>
          </p:cNvPr>
          <p:cNvSpPr/>
          <p:nvPr/>
        </p:nvSpPr>
        <p:spPr>
          <a:xfrm>
            <a:off x="6629305" y="2326972"/>
            <a:ext cx="151771" cy="151771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32BBF37-621E-1191-0BAA-3887C4D63FAF}"/>
              </a:ext>
            </a:extLst>
          </p:cNvPr>
          <p:cNvSpPr/>
          <p:nvPr/>
        </p:nvSpPr>
        <p:spPr>
          <a:xfrm>
            <a:off x="6854092" y="2326970"/>
            <a:ext cx="151771" cy="151771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B4D4B2C-1E8B-87F5-8A4B-713C79AC6939}"/>
              </a:ext>
            </a:extLst>
          </p:cNvPr>
          <p:cNvSpPr/>
          <p:nvPr/>
        </p:nvSpPr>
        <p:spPr>
          <a:xfrm>
            <a:off x="7078879" y="2326970"/>
            <a:ext cx="151771" cy="151771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E9BEAF8-76DF-06EC-CD86-8970264A4E37}"/>
              </a:ext>
            </a:extLst>
          </p:cNvPr>
          <p:cNvSpPr txBox="1"/>
          <p:nvPr/>
        </p:nvSpPr>
        <p:spPr>
          <a:xfrm>
            <a:off x="6781076" y="2707211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W = random(0, 50)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C8E6A11-B7E8-316F-2EB5-0C74B559A0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B281580-E72B-C251-3606-44AD31BA63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96FC4CA5-8C26-C3D2-E49A-02F0CFC7623A}"/>
              </a:ext>
            </a:extLst>
          </p:cNvPr>
          <p:cNvSpPr/>
          <p:nvPr/>
        </p:nvSpPr>
        <p:spPr>
          <a:xfrm>
            <a:off x="302654" y="837126"/>
            <a:ext cx="1835239" cy="2655581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56545E-DDF7-FBBF-435B-7FD26E4800FE}"/>
              </a:ext>
            </a:extLst>
          </p:cNvPr>
          <p:cNvSpPr txBox="1"/>
          <p:nvPr/>
        </p:nvSpPr>
        <p:spPr>
          <a:xfrm>
            <a:off x="6749326" y="3123375"/>
            <a:ext cx="24339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15151F-26C2-03C7-BCEF-650A99356111}"/>
              </a:ext>
            </a:extLst>
          </p:cNvPr>
          <p:cNvSpPr txBox="1"/>
          <p:nvPr/>
        </p:nvSpPr>
        <p:spPr>
          <a:xfrm>
            <a:off x="6781076" y="3570317"/>
            <a:ext cx="2433986" cy="30777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rect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(0,0,W,10,red)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9D0C55E-0372-AE3D-4CFA-0E07AF36F79F}"/>
              </a:ext>
            </a:extLst>
          </p:cNvPr>
          <p:cNvSpPr/>
          <p:nvPr/>
        </p:nvSpPr>
        <p:spPr>
          <a:xfrm>
            <a:off x="6781075" y="4048123"/>
            <a:ext cx="1118325" cy="295275"/>
          </a:xfrm>
          <a:prstGeom prst="rect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8290F0C-4028-753A-B28A-2C348F464B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4DF6136F-3E1D-C2AE-FE45-4B2A607C1E34}"/>
              </a:ext>
            </a:extLst>
          </p:cNvPr>
          <p:cNvSpPr txBox="1"/>
          <p:nvPr/>
        </p:nvSpPr>
        <p:spPr>
          <a:xfrm>
            <a:off x="5862424" y="1276350"/>
            <a:ext cx="446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Incremental </a:t>
            </a:r>
            <a:r>
              <a:rPr lang="en-US" b="1" dirty="0" err="1"/>
              <a:t>Recomputation</a:t>
            </a: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28526630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4BE997-5CD7-09BC-9416-F1F470C86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94401B6-B913-6F07-8F2D-F7803B0B56B3}"/>
              </a:ext>
            </a:extLst>
          </p:cNvPr>
          <p:cNvSpPr/>
          <p:nvPr/>
        </p:nvSpPr>
        <p:spPr>
          <a:xfrm>
            <a:off x="6556289" y="2256067"/>
            <a:ext cx="3076320" cy="2345866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E18D281-AC77-5694-702A-EF1F7614E92B}"/>
              </a:ext>
            </a:extLst>
          </p:cNvPr>
          <p:cNvSpPr/>
          <p:nvPr/>
        </p:nvSpPr>
        <p:spPr>
          <a:xfrm>
            <a:off x="6629305" y="2326972"/>
            <a:ext cx="151771" cy="151771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AB4ADD5-6D41-13C8-94F3-F7D39B605C13}"/>
              </a:ext>
            </a:extLst>
          </p:cNvPr>
          <p:cNvSpPr/>
          <p:nvPr/>
        </p:nvSpPr>
        <p:spPr>
          <a:xfrm>
            <a:off x="6854092" y="2326970"/>
            <a:ext cx="151771" cy="151771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75A21E6-9D39-2EE6-C072-1292F256FE33}"/>
              </a:ext>
            </a:extLst>
          </p:cNvPr>
          <p:cNvSpPr/>
          <p:nvPr/>
        </p:nvSpPr>
        <p:spPr>
          <a:xfrm>
            <a:off x="7078879" y="2326970"/>
            <a:ext cx="151771" cy="151771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2687F80-8656-8786-3BB9-83AD367E3B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61194A0-9B98-37A7-090C-E71AA49CC7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4789C02-1DCE-7E4E-1858-CC10A99E959E}"/>
              </a:ext>
            </a:extLst>
          </p:cNvPr>
          <p:cNvSpPr txBox="1"/>
          <p:nvPr/>
        </p:nvSpPr>
        <p:spPr>
          <a:xfrm>
            <a:off x="6929977" y="2752107"/>
            <a:ext cx="2433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1400" dirty="0">
                <a:ea typeface="Roboto" panose="02000000000000000000" pitchFamily="2" charset="0"/>
              </a:rPr>
              <a:t>Final paper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1400" dirty="0">
                <a:ea typeface="Roboto" panose="02000000000000000000" pitchFamily="2" charset="0"/>
              </a:rPr>
              <a:t>Appendices</a:t>
            </a:r>
          </a:p>
          <a:p>
            <a:pPr marL="180000" indent="-180000">
              <a:buFont typeface="Arial" panose="020B0604020202020204" pitchFamily="34" charset="0"/>
              <a:buChar char="•"/>
            </a:pPr>
            <a:r>
              <a:rPr lang="en-US" sz="1400" dirty="0">
                <a:ea typeface="Roboto" panose="02000000000000000000" pitchFamily="2" charset="0"/>
              </a:rPr>
              <a:t>Video demo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FA3B7B4-BB9D-25E5-BC09-D48A519361F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9E1EA4C-0029-19C5-1D7E-9A3ED51F8B6F}"/>
              </a:ext>
            </a:extLst>
          </p:cNvPr>
          <p:cNvSpPr txBox="1"/>
          <p:nvPr/>
        </p:nvSpPr>
        <p:spPr>
          <a:xfrm>
            <a:off x="5862424" y="1276350"/>
            <a:ext cx="446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Schema Change Control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272B63-6B1A-1C01-A6A7-A510EC5FC09D}"/>
              </a:ext>
            </a:extLst>
          </p:cNvPr>
          <p:cNvSpPr/>
          <p:nvPr/>
        </p:nvSpPr>
        <p:spPr>
          <a:xfrm>
            <a:off x="302654" y="837125"/>
            <a:ext cx="1835239" cy="4019037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6D00C64-5828-235C-8E19-561D3294123E}"/>
              </a:ext>
            </a:extLst>
          </p:cNvPr>
          <p:cNvSpPr txBox="1"/>
          <p:nvPr/>
        </p:nvSpPr>
        <p:spPr>
          <a:xfrm>
            <a:off x="6760744" y="4047935"/>
            <a:ext cx="266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=count(/</a:t>
            </a:r>
            <a:r>
              <a:rPr lang="en-US" sz="1400" dirty="0" err="1">
                <a:latin typeface="Monaco" panose="020B0500000000000000" pitchFamily="34" charset="0"/>
                <a:ea typeface="Roboto" panose="02000000000000000000" pitchFamily="2" charset="0"/>
              </a:rPr>
              <a:t>ul</a:t>
            </a:r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/li)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415531-9650-9F58-F7B5-98E0F324107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721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F3CA03-C70D-4388-69C6-A75AF9CC97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3399302-51FD-DD95-5139-6111FED6F1F1}"/>
              </a:ext>
            </a:extLst>
          </p:cNvPr>
          <p:cNvSpPr/>
          <p:nvPr/>
        </p:nvSpPr>
        <p:spPr>
          <a:xfrm>
            <a:off x="6556289" y="2256067"/>
            <a:ext cx="3076320" cy="2345866"/>
          </a:xfrm>
          <a:prstGeom prst="roundRect">
            <a:avLst>
              <a:gd name="adj" fmla="val 7035"/>
            </a:avLst>
          </a:prstGeom>
          <a:solidFill>
            <a:schemeClr val="bg1"/>
          </a:solidFill>
          <a:ln w="6350">
            <a:solidFill>
              <a:schemeClr val="bg2">
                <a:lumMod val="9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BC365EF-940E-0E7F-02C0-BF6AB090FAD5}"/>
              </a:ext>
            </a:extLst>
          </p:cNvPr>
          <p:cNvSpPr/>
          <p:nvPr/>
        </p:nvSpPr>
        <p:spPr>
          <a:xfrm>
            <a:off x="6629305" y="2326972"/>
            <a:ext cx="151771" cy="151771"/>
          </a:xfrm>
          <a:prstGeom prst="ellipse">
            <a:avLst/>
          </a:prstGeom>
          <a:solidFill>
            <a:srgbClr val="E66F6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4C17DD-ADF5-0A4A-8EDA-2BA51EC12B6D}"/>
              </a:ext>
            </a:extLst>
          </p:cNvPr>
          <p:cNvSpPr/>
          <p:nvPr/>
        </p:nvSpPr>
        <p:spPr>
          <a:xfrm>
            <a:off x="6854092" y="2326970"/>
            <a:ext cx="151771" cy="151771"/>
          </a:xfrm>
          <a:prstGeom prst="ellipse">
            <a:avLst/>
          </a:prstGeom>
          <a:solidFill>
            <a:srgbClr val="F2C05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C9111B96-3EA5-8F3F-C82D-C173395F3785}"/>
              </a:ext>
            </a:extLst>
          </p:cNvPr>
          <p:cNvSpPr/>
          <p:nvPr/>
        </p:nvSpPr>
        <p:spPr>
          <a:xfrm>
            <a:off x="7078879" y="2326970"/>
            <a:ext cx="151771" cy="151771"/>
          </a:xfrm>
          <a:prstGeom prst="ellipse">
            <a:avLst/>
          </a:prstGeom>
          <a:solidFill>
            <a:srgbClr val="6DC35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40187F1-CA0F-C8D7-5394-638DBE78FF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98" y="2478741"/>
            <a:ext cx="1207465" cy="92218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4C9DF3D-6D42-473A-08FA-3A3364B6BA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0598" y="1276350"/>
            <a:ext cx="1207465" cy="92218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DD3BEA95-4ADE-2A7E-C70C-0C39F4412E77}"/>
              </a:ext>
            </a:extLst>
          </p:cNvPr>
          <p:cNvSpPr txBox="1"/>
          <p:nvPr/>
        </p:nvSpPr>
        <p:spPr>
          <a:xfrm>
            <a:off x="6929977" y="2752107"/>
            <a:ext cx="243398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80000"/>
            <a:r>
              <a:rPr lang="en-US" sz="1400" dirty="0">
                <a:ea typeface="Roboto" panose="02000000000000000000" pitchFamily="2" charset="0"/>
              </a:rPr>
              <a:t>Final paper</a:t>
            </a:r>
          </a:p>
          <a:p>
            <a:pPr marL="180000"/>
            <a:r>
              <a:rPr lang="en-US" sz="1400" dirty="0">
                <a:ea typeface="Roboto" panose="02000000000000000000" pitchFamily="2" charset="0"/>
              </a:rPr>
              <a:t>Appendices</a:t>
            </a:r>
          </a:p>
          <a:p>
            <a:pPr marL="180000"/>
            <a:r>
              <a:rPr lang="en-US" sz="1400" dirty="0">
                <a:ea typeface="Roboto" panose="02000000000000000000" pitchFamily="2" charset="0"/>
              </a:rPr>
              <a:t>Video demo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6F4C008-E457-91D8-732A-E89D618D86B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597" y="3772913"/>
            <a:ext cx="1207465" cy="922185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B054F26-8CE2-6BF6-D0D8-B3DDD6535391}"/>
              </a:ext>
            </a:extLst>
          </p:cNvPr>
          <p:cNvSpPr txBox="1"/>
          <p:nvPr/>
        </p:nvSpPr>
        <p:spPr>
          <a:xfrm>
            <a:off x="5862424" y="1276350"/>
            <a:ext cx="44640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Schema Change Control</a:t>
            </a:r>
            <a:endParaRPr lang="en-GB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D91ECD9-7FA0-41B4-F642-F8C14B3EACEB}"/>
              </a:ext>
            </a:extLst>
          </p:cNvPr>
          <p:cNvSpPr/>
          <p:nvPr/>
        </p:nvSpPr>
        <p:spPr>
          <a:xfrm>
            <a:off x="302654" y="837126"/>
            <a:ext cx="1835239" cy="4001574"/>
          </a:xfrm>
          <a:prstGeom prst="rect">
            <a:avLst/>
          </a:prstGeom>
          <a:solidFill>
            <a:schemeClr val="bg1">
              <a:lumMod val="95000"/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ED5650-CB24-2456-C8CD-2D1B9A8692BA}"/>
              </a:ext>
            </a:extLst>
          </p:cNvPr>
          <p:cNvSpPr/>
          <p:nvPr/>
        </p:nvSpPr>
        <p:spPr>
          <a:xfrm>
            <a:off x="6986531" y="2647420"/>
            <a:ext cx="2037820" cy="1219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2810258-1122-893F-B033-7B94A3B94565}"/>
              </a:ext>
            </a:extLst>
          </p:cNvPr>
          <p:cNvSpPr txBox="1"/>
          <p:nvPr/>
        </p:nvSpPr>
        <p:spPr>
          <a:xfrm>
            <a:off x="6760744" y="4047935"/>
            <a:ext cx="26610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aco" panose="020B0500000000000000" pitchFamily="34" charset="0"/>
                <a:ea typeface="Roboto" panose="02000000000000000000" pitchFamily="2" charset="0"/>
              </a:rPr>
              <a:t>=count(/table/li)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60FED824-429D-E4EF-3B93-E75C72646D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0596" y="5067085"/>
            <a:ext cx="1207465" cy="9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26526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Roboto">
      <a:majorFont>
        <a:latin typeface="Roboto Medium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4839</TotalTime>
  <Words>786</Words>
  <Application>Microsoft Office PowerPoint</Application>
  <PresentationFormat>Widescreen</PresentationFormat>
  <Paragraphs>293</Paragraphs>
  <Slides>25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Arial</vt:lpstr>
      <vt:lpstr>Calibri</vt:lpstr>
      <vt:lpstr>Monaco</vt:lpstr>
      <vt:lpstr>Roboto</vt:lpstr>
      <vt:lpstr>Roboto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Tomas Petricek</dc:creator>
  <cp:lastModifiedBy>Tomas Petricek</cp:lastModifiedBy>
  <cp:revision>11</cp:revision>
  <dcterms:created xsi:type="dcterms:W3CDTF">2025-03-20T10:35:06Z</dcterms:created>
  <dcterms:modified xsi:type="dcterms:W3CDTF">2025-04-05T21:39:48Z</dcterms:modified>
</cp:coreProperties>
</file>