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1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>
        <p:scale>
          <a:sx n="103" d="100"/>
          <a:sy n="103" d="100"/>
        </p:scale>
        <p:origin x="-220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AE39-B55B-2185-FF7D-951B893DB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2FA5C-5ADD-E248-1AD0-D8B3B6991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8A3A-1D78-FA78-47C6-F481B9C0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E673-15B5-FC10-0E2F-5E36FB7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3F0CE-4833-9B53-4871-2EC372F4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63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BF47-1693-F2B7-4D09-F654107B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7AC97-4A89-7477-FF46-1D6DFA78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5BA92-C896-3432-F5F1-530548D3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0E17-AD0D-6C1F-FB14-713F24A7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6123A-2DBB-D1B8-1830-7FB8D1CE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25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9D0B4-8E03-DB2D-68FB-27A402391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FACB5-4852-A663-F386-2DDA93E2C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2E8C-2631-D754-2512-4402B424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AAE22-52C2-0185-2C33-21752E37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B734D-A131-55D2-1AB4-DCEF59671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70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17F7-0B2D-5D98-BA28-D39EDD2B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8A2B-A1C3-58CB-B533-C2248853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5069-2D49-42B0-9CE7-335462D8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1C545-CFF6-05D6-EB25-7441807E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A9E34-B1EF-B0E3-E654-AC0F862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55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D683-DC5B-C3CD-B688-D6CD1270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A301D-B412-CAAB-74F8-17396A68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FC65-BA8A-7F01-A62B-7924A92A2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8F5AD-F61E-490A-9F3A-5A21FB97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84D8-531B-10F1-FBC5-8920B48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0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0F74-57D9-F027-B0B0-465AD131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D4DB-B110-5610-F435-F9C314533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968C-2E32-82D9-D3BA-6BAF54D0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A7B8C-D06E-FDA3-5C72-FA9D33CDB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87EAF-D890-9647-522D-DADF2AE9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9C1C1-83FC-DA3C-9B52-D7A67179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006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C835-DD16-48E6-6B9F-904F3DC3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DA98D-DED0-09E7-8E52-9E4BDB9E5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92F45-2CBF-E5E7-6596-34EE35E3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E9821-E56F-734E-6C20-07E37CC12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A8756-A116-8C3A-DED7-3A2B50CB7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F81F6-EF35-43D4-228F-639A32D7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EDE73-12D3-CAE7-A5F1-449EA6B3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3D5DA-3808-2338-1F4A-2A0D77DC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AE7B-F1E3-4FDF-6320-B79E13F8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D7C35A-EA54-4D9C-3272-4F805951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D015C-A3C4-5BEB-9194-30DE7F22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8A6DF-8714-56FB-CFBA-E9BA26AC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ABA6F-A3ED-5272-CAA3-A564A5B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6238CA-4C16-0C73-989D-4ECDE826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FEF25-1B4E-2462-D199-BDBB0CE0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300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79BC-58DF-9B01-239E-0658E923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2FB69-67C5-D09D-7729-EC7FB9749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C5027-75AD-E857-D56A-F61A24E41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AAEE-A6C5-8FAB-A1D6-D31C0F0D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3435-0589-5EE7-0B8D-07F9F95F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26D20-5CF2-C3E4-94D1-9ACE8E10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64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CA72-F0CD-50A9-3849-89B07234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6078D-DBDD-D011-AD44-8BCDF7B2C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F9964-8FDF-63B8-94DD-42681D917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DC9FA-A1AD-5955-48A0-07FFA274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C048-3152-9C22-4AE3-3AD0D6FE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CC4C8-3AD0-66C9-7209-D5FE6F47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59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1F00D-FC5F-6031-A58E-501688FB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CDD3D-4481-1742-B133-06E72B3D0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1328-EDDE-B572-FECF-556E37DB1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C423D-9102-402A-A9CF-B9852A18F701}" type="datetimeFigureOut">
              <a:rPr lang="en-GB" smtClean="0"/>
              <a:t>03/11/2024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9B40-A605-862E-C5E5-6A4A6AC03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873F4-0FEC-D4C5-EAF9-8CE46529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97976-2AD0-4619-B455-F0001927CC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90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362FA8-1FB2-8C9F-F547-0609B9F8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39" y="638031"/>
            <a:ext cx="3184689" cy="27909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21DEEF-5F27-5725-F54B-197B0861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471" y="545356"/>
            <a:ext cx="3108485" cy="2098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577273-5082-4964-B223-165A8E3A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90" y="481597"/>
            <a:ext cx="4175340" cy="18003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38F239-E762-BA04-E0E6-FBB0075E1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39" y="4630939"/>
            <a:ext cx="2413124" cy="10509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8084BD-F268-8545-67DE-3A015475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8114" y="3715343"/>
            <a:ext cx="2403599" cy="20194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D8F2FD5-2918-266E-2C75-2880D5E40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2583" y="3968607"/>
            <a:ext cx="2942493" cy="17133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414607B-A806-CF2D-75C5-335F333F2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2247" y="2881218"/>
            <a:ext cx="2961355" cy="2782165"/>
          </a:xfrm>
          <a:prstGeom prst="rect">
            <a:avLst/>
          </a:prstGeom>
        </p:spPr>
      </p:pic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1CB5D528-12DF-D15D-3971-5AB5595D711F}"/>
              </a:ext>
            </a:extLst>
          </p:cNvPr>
          <p:cNvCxnSpPr>
            <a:cxnSpLocks/>
            <a:stCxn id="23" idx="2"/>
            <a:endCxn id="27" idx="2"/>
          </p:cNvCxnSpPr>
          <p:nvPr/>
        </p:nvCxnSpPr>
        <p:spPr>
          <a:xfrm rot="5400000" flipH="1" flipV="1">
            <a:off x="7480737" y="2832559"/>
            <a:ext cx="71364" cy="5733011"/>
          </a:xfrm>
          <a:prstGeom prst="curvedConnector3">
            <a:avLst>
              <a:gd name="adj1" fmla="val -796497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D4757C1-092B-EF2B-42F8-78F7B9727417}"/>
              </a:ext>
            </a:extLst>
          </p:cNvPr>
          <p:cNvCxnSpPr>
            <a:cxnSpLocks/>
            <a:stCxn id="15" idx="1"/>
            <a:endCxn id="21" idx="0"/>
          </p:cNvCxnSpPr>
          <p:nvPr/>
        </p:nvCxnSpPr>
        <p:spPr>
          <a:xfrm rot="10800000" flipH="1" flipV="1">
            <a:off x="706039" y="2033515"/>
            <a:ext cx="1359262" cy="2597423"/>
          </a:xfrm>
          <a:prstGeom prst="curvedConnector4">
            <a:avLst>
              <a:gd name="adj1" fmla="val -16818"/>
              <a:gd name="adj2" fmla="val 76863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02E39D84-4194-BA69-6EE2-9821CF2EEA2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267104" y="2662674"/>
            <a:ext cx="4016726" cy="1305933"/>
          </a:xfrm>
          <a:prstGeom prst="curvedConnector2">
            <a:avLst/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938EBAD4-0651-2705-4338-2B36C3BFC890}"/>
              </a:ext>
            </a:extLst>
          </p:cNvPr>
          <p:cNvCxnSpPr>
            <a:cxnSpLocks/>
            <a:stCxn id="25" idx="2"/>
            <a:endCxn id="27" idx="2"/>
          </p:cNvCxnSpPr>
          <p:nvPr/>
        </p:nvCxnSpPr>
        <p:spPr>
          <a:xfrm rot="5400000" flipH="1" flipV="1">
            <a:off x="8824109" y="4123103"/>
            <a:ext cx="18535" cy="3099095"/>
          </a:xfrm>
          <a:prstGeom prst="curvedConnector3">
            <a:avLst>
              <a:gd name="adj1" fmla="val -2300016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401500D-B8EE-4550-410F-D57400C3CD86}"/>
              </a:ext>
            </a:extLst>
          </p:cNvPr>
          <p:cNvCxnSpPr>
            <a:cxnSpLocks/>
            <a:stCxn id="21" idx="2"/>
            <a:endCxn id="23" idx="2"/>
          </p:cNvCxnSpPr>
          <p:nvPr/>
        </p:nvCxnSpPr>
        <p:spPr>
          <a:xfrm rot="16200000" flipH="1">
            <a:off x="3331193" y="4416025"/>
            <a:ext cx="52829" cy="2584613"/>
          </a:xfrm>
          <a:prstGeom prst="curvedConnector3">
            <a:avLst>
              <a:gd name="adj1" fmla="val 532717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41F7AB7-EC7A-05CB-42DE-967F193B2550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 rot="5400000" flipH="1" flipV="1">
            <a:off x="4028712" y="-1184971"/>
            <a:ext cx="92675" cy="3553330"/>
          </a:xfrm>
          <a:prstGeom prst="curvedConnector3">
            <a:avLst>
              <a:gd name="adj1" fmla="val 346668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EED4624-6744-3977-6EA5-EBD9562FCF4D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5400000" flipH="1" flipV="1">
            <a:off x="7756358" y="-1423046"/>
            <a:ext cx="63759" cy="3873046"/>
          </a:xfrm>
          <a:prstGeom prst="curvedConnector3">
            <a:avLst>
              <a:gd name="adj1" fmla="val 458538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EB48305-C937-C475-57A9-207A8E8E7FA5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rot="5400000">
            <a:off x="6470623" y="461206"/>
            <a:ext cx="1433428" cy="5074846"/>
          </a:xfrm>
          <a:prstGeom prst="curvedConnector3">
            <a:avLst>
              <a:gd name="adj1" fmla="val 50000"/>
            </a:avLst>
          </a:prstGeom>
          <a:ln w="889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AB631BE-CEC9-B922-8BB2-112AFAD0C927}"/>
              </a:ext>
            </a:extLst>
          </p:cNvPr>
          <p:cNvSpPr/>
          <p:nvPr/>
        </p:nvSpPr>
        <p:spPr>
          <a:xfrm>
            <a:off x="546435" y="200075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A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320C6F2-E276-5662-CA85-C628A4268CA3}"/>
              </a:ext>
            </a:extLst>
          </p:cNvPr>
          <p:cNvSpPr/>
          <p:nvPr/>
        </p:nvSpPr>
        <p:spPr>
          <a:xfrm>
            <a:off x="3902054" y="44032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B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2FC9D5F-F970-93AE-3F4D-A7B36E0FB3DE}"/>
              </a:ext>
            </a:extLst>
          </p:cNvPr>
          <p:cNvSpPr/>
          <p:nvPr/>
        </p:nvSpPr>
        <p:spPr>
          <a:xfrm>
            <a:off x="7208248" y="399440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C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2C1E06F-47B9-F92F-34BC-B540E2C1808F}"/>
              </a:ext>
            </a:extLst>
          </p:cNvPr>
          <p:cNvSpPr/>
          <p:nvPr/>
        </p:nvSpPr>
        <p:spPr>
          <a:xfrm>
            <a:off x="508331" y="4192309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D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09EF95F-998F-DD47-144D-7E2B9B72DC5B}"/>
              </a:ext>
            </a:extLst>
          </p:cNvPr>
          <p:cNvSpPr/>
          <p:nvPr/>
        </p:nvSpPr>
        <p:spPr>
          <a:xfrm>
            <a:off x="2962193" y="367874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E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C0DF864-07DA-1340-5DEA-E0DC1C277418}"/>
              </a:ext>
            </a:extLst>
          </p:cNvPr>
          <p:cNvSpPr/>
          <p:nvPr/>
        </p:nvSpPr>
        <p:spPr>
          <a:xfrm>
            <a:off x="5744510" y="3458752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F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0247EA-C20B-85DB-7D92-E0F9F3885425}"/>
              </a:ext>
            </a:extLst>
          </p:cNvPr>
          <p:cNvSpPr/>
          <p:nvPr/>
        </p:nvSpPr>
        <p:spPr>
          <a:xfrm>
            <a:off x="8359660" y="3197494"/>
            <a:ext cx="395416" cy="395416"/>
          </a:xfrm>
          <a:prstGeom prst="ellipse">
            <a:avLst/>
          </a:prstGeom>
          <a:solidFill>
            <a:srgbClr val="8310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boto Black" panose="02000000000000000000" pitchFamily="2" charset="0"/>
                <a:ea typeface="Roboto Black" panose="02000000000000000000" pitchFamily="2" charset="0"/>
              </a:rPr>
              <a:t>G</a:t>
            </a:r>
            <a:endParaRPr lang="en-GB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9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Petricek</dc:creator>
  <cp:lastModifiedBy>Tomas Petricek</cp:lastModifiedBy>
  <cp:revision>1</cp:revision>
  <dcterms:created xsi:type="dcterms:W3CDTF">2024-11-03T21:44:21Z</dcterms:created>
  <dcterms:modified xsi:type="dcterms:W3CDTF">2024-11-03T21:44:49Z</dcterms:modified>
</cp:coreProperties>
</file>