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>
        <p:scale>
          <a:sx n="79" d="100"/>
          <a:sy n="79" d="100"/>
        </p:scale>
        <p:origin x="36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4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9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4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0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28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7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88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87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BC15-FDA9-47A3-8AB4-FF192BB0319A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91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BC15-FDA9-47A3-8AB4-FF192BB0319A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339D-2DD5-45FE-881E-4BE64DF8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3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6A102-D729-17AA-50BD-03CADCFA8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FF3DBAB-A8F2-71E0-31E4-64662408CA71}"/>
              </a:ext>
            </a:extLst>
          </p:cNvPr>
          <p:cNvGrpSpPr/>
          <p:nvPr/>
        </p:nvGrpSpPr>
        <p:grpSpPr>
          <a:xfrm>
            <a:off x="34384" y="3042"/>
            <a:ext cx="3388998" cy="3732094"/>
            <a:chOff x="34384" y="3042"/>
            <a:chExt cx="3388998" cy="373209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4E170C8-0683-52A5-1CB7-5B476484AA9F}"/>
                </a:ext>
              </a:extLst>
            </p:cNvPr>
            <p:cNvSpPr/>
            <p:nvPr/>
          </p:nvSpPr>
          <p:spPr>
            <a:xfrm>
              <a:off x="34384" y="149115"/>
              <a:ext cx="3388998" cy="3586021"/>
            </a:xfrm>
            <a:prstGeom prst="roundRect">
              <a:avLst>
                <a:gd name="adj" fmla="val 3516"/>
              </a:avLst>
            </a:prstGeom>
            <a:solidFill>
              <a:srgbClr val="F0F0F0"/>
            </a:solidFill>
            <a:ln w="12700">
              <a:solidFill>
                <a:srgbClr val="E66F6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521F12-FA39-91D5-3FF5-23708A53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293" t="24907" r="48930" b="14020"/>
            <a:stretch>
              <a:fillRect/>
            </a:stretch>
          </p:blipFill>
          <p:spPr>
            <a:xfrm>
              <a:off x="252956" y="459920"/>
              <a:ext cx="3064240" cy="2983138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DF3BF86-76E6-5A02-107D-710F68CE87BE}"/>
                </a:ext>
              </a:extLst>
            </p:cNvPr>
            <p:cNvSpPr/>
            <p:nvPr/>
          </p:nvSpPr>
          <p:spPr>
            <a:xfrm>
              <a:off x="2834352" y="3042"/>
              <a:ext cx="326398" cy="326398"/>
            </a:xfrm>
            <a:prstGeom prst="ellipse">
              <a:avLst/>
            </a:prstGeom>
            <a:solidFill>
              <a:srgbClr val="E66F6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Roboto Black" panose="02000000000000000000" pitchFamily="2" charset="0"/>
                  <a:ea typeface="Roboto Black" panose="02000000000000000000" pitchFamily="2" charset="0"/>
                </a:rPr>
                <a:t>B</a:t>
              </a:r>
              <a:endParaRPr lang="en-GB" sz="16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B67AEB89-25DB-75D5-0BC0-B274C12636FD}"/>
                </a:ext>
              </a:extLst>
            </p:cNvPr>
            <p:cNvSpPr/>
            <p:nvPr/>
          </p:nvSpPr>
          <p:spPr>
            <a:xfrm>
              <a:off x="195426" y="18639"/>
              <a:ext cx="1315561" cy="326397"/>
            </a:xfrm>
            <a:prstGeom prst="roundRect">
              <a:avLst>
                <a:gd name="adj" fmla="val 25852"/>
              </a:avLst>
            </a:prstGeom>
            <a:solidFill>
              <a:srgbClr val="E66F6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Webnicek</a:t>
              </a:r>
              <a:endParaRPr lang="en-GB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4E072C-5BB4-D5A2-9514-2265C0CB427D}"/>
              </a:ext>
            </a:extLst>
          </p:cNvPr>
          <p:cNvGrpSpPr/>
          <p:nvPr/>
        </p:nvGrpSpPr>
        <p:grpSpPr>
          <a:xfrm>
            <a:off x="8701077" y="3040"/>
            <a:ext cx="6465234" cy="3732096"/>
            <a:chOff x="8637003" y="3042"/>
            <a:chExt cx="6465234" cy="373209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5D64C93-AF6F-2F82-868F-142676D8957E}"/>
                </a:ext>
              </a:extLst>
            </p:cNvPr>
            <p:cNvSpPr/>
            <p:nvPr/>
          </p:nvSpPr>
          <p:spPr>
            <a:xfrm>
              <a:off x="8637003" y="149116"/>
              <a:ext cx="6465234" cy="3586022"/>
            </a:xfrm>
            <a:prstGeom prst="roundRect">
              <a:avLst>
                <a:gd name="adj" fmla="val 3516"/>
              </a:avLst>
            </a:prstGeom>
            <a:solidFill>
              <a:srgbClr val="F0F0F0"/>
            </a:solidFill>
            <a:ln w="12700">
              <a:solidFill>
                <a:srgbClr val="6DC3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08E421FA-8261-08EC-3EB9-0B172234B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293" t="24907" r="48930" b="14020"/>
            <a:stretch>
              <a:fillRect/>
            </a:stretch>
          </p:blipFill>
          <p:spPr>
            <a:xfrm>
              <a:off x="8855575" y="459920"/>
              <a:ext cx="3064240" cy="2983138"/>
            </a:xfrm>
            <a:prstGeom prst="rect">
              <a:avLst/>
            </a:prstGeom>
          </p:spPr>
        </p:pic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1691F50-9F05-B551-D7C2-0B544F6BF8E8}"/>
                </a:ext>
              </a:extLst>
            </p:cNvPr>
            <p:cNvSpPr/>
            <p:nvPr/>
          </p:nvSpPr>
          <p:spPr>
            <a:xfrm>
              <a:off x="14545930" y="3042"/>
              <a:ext cx="326398" cy="326398"/>
            </a:xfrm>
            <a:prstGeom prst="ellipse">
              <a:avLst/>
            </a:prstGeom>
            <a:solidFill>
              <a:srgbClr val="6DC3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Roboto Black" panose="02000000000000000000" pitchFamily="2" charset="0"/>
                  <a:ea typeface="Roboto Black" panose="02000000000000000000" pitchFamily="2" charset="0"/>
                </a:rPr>
                <a:t>C</a:t>
              </a:r>
              <a:endParaRPr lang="en-GB" sz="16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2B5DFFC8-4B30-A548-A569-91426374E31C}"/>
                </a:ext>
              </a:extLst>
            </p:cNvPr>
            <p:cNvSpPr/>
            <p:nvPr/>
          </p:nvSpPr>
          <p:spPr>
            <a:xfrm>
              <a:off x="8798045" y="18639"/>
              <a:ext cx="1315561" cy="326397"/>
            </a:xfrm>
            <a:prstGeom prst="roundRect">
              <a:avLst>
                <a:gd name="adj" fmla="val 25852"/>
              </a:avLst>
            </a:prstGeom>
            <a:solidFill>
              <a:srgbClr val="6DC3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Datnicek</a:t>
              </a:r>
              <a:endParaRPr lang="en-GB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7743CA0-72FF-D5DA-CD7A-54BDD15A1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5576" y="444326"/>
              <a:ext cx="6050074" cy="3125580"/>
            </a:xfrm>
            <a:prstGeom prst="rect">
              <a:avLst/>
            </a:prstGeom>
          </p:spPr>
        </p:pic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770A9516-C081-9BB5-0B5F-D25A60A3E6EA}"/>
              </a:ext>
            </a:extLst>
          </p:cNvPr>
          <p:cNvSpPr/>
          <p:nvPr/>
        </p:nvSpPr>
        <p:spPr>
          <a:xfrm>
            <a:off x="7946954" y="1515720"/>
            <a:ext cx="578620" cy="41656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C0ECCD-9F25-4F9F-6D98-D20E5FEF2141}"/>
              </a:ext>
            </a:extLst>
          </p:cNvPr>
          <p:cNvGrpSpPr/>
          <p:nvPr/>
        </p:nvGrpSpPr>
        <p:grpSpPr>
          <a:xfrm>
            <a:off x="4362461" y="411321"/>
            <a:ext cx="3388998" cy="2774095"/>
            <a:chOff x="3941544" y="551539"/>
            <a:chExt cx="3388998" cy="277409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DA3DBC8F-ECE3-EC40-FC23-1701A158C865}"/>
                </a:ext>
              </a:extLst>
            </p:cNvPr>
            <p:cNvSpPr/>
            <p:nvPr/>
          </p:nvSpPr>
          <p:spPr>
            <a:xfrm>
              <a:off x="3941544" y="700654"/>
              <a:ext cx="3388998" cy="2624980"/>
            </a:xfrm>
            <a:prstGeom prst="roundRect">
              <a:avLst>
                <a:gd name="adj" fmla="val 3516"/>
              </a:avLst>
            </a:prstGeom>
            <a:solidFill>
              <a:srgbClr val="F0F0F0"/>
            </a:solidFill>
            <a:ln w="12700">
              <a:solidFill>
                <a:srgbClr val="172C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B1A01F0-8E13-73D6-AF42-1BFF89064AA7}"/>
                </a:ext>
              </a:extLst>
            </p:cNvPr>
            <p:cNvSpPr/>
            <p:nvPr/>
          </p:nvSpPr>
          <p:spPr>
            <a:xfrm>
              <a:off x="4264060" y="2631588"/>
              <a:ext cx="747965" cy="20808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accent1">
                      <a:lumMod val="50000"/>
                    </a:schemeClr>
                  </a:solidFill>
                </a:rPr>
                <a:t> add</a:t>
              </a:r>
              <a:endParaRPr lang="en-GB" sz="13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4023E88-7FF1-0181-AE68-681E69B77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349762" y="2684673"/>
              <a:ext cx="91142" cy="101915"/>
            </a:xfrm>
            <a:prstGeom prst="rect">
              <a:avLst/>
            </a:prstGeom>
          </p:spPr>
        </p:pic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23E2484-2FAA-E080-DBB0-9E5ECCD5BD43}"/>
                </a:ext>
              </a:extLst>
            </p:cNvPr>
            <p:cNvSpPr/>
            <p:nvPr/>
          </p:nvSpPr>
          <p:spPr>
            <a:xfrm>
              <a:off x="4264060" y="2195882"/>
              <a:ext cx="747965" cy="20808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accent1">
                      <a:lumMod val="50000"/>
                    </a:schemeClr>
                  </a:solidFill>
                </a:rPr>
                <a:t> wrap</a:t>
              </a:r>
              <a:endParaRPr lang="en-GB" sz="13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65CBE3D-8CF2-9D89-858C-D1090091020A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>
            <a:xfrm flipV="1">
              <a:off x="4638040" y="2403966"/>
              <a:ext cx="0" cy="227622"/>
            </a:xfrm>
            <a:prstGeom prst="straightConnector1">
              <a:avLst/>
            </a:prstGeom>
            <a:ln w="19050">
              <a:solidFill>
                <a:srgbClr val="172C5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EDD58D5-BFEB-8DF1-FF2D-82A95060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764" y="2251885"/>
              <a:ext cx="91143" cy="96081"/>
            </a:xfrm>
            <a:prstGeom prst="rect">
              <a:avLst/>
            </a:prstGeom>
          </p:spPr>
        </p:pic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DD4B3B8-E4FE-B45A-537D-9C69336AB4B0}"/>
                </a:ext>
              </a:extLst>
            </p:cNvPr>
            <p:cNvSpPr/>
            <p:nvPr/>
          </p:nvSpPr>
          <p:spPr>
            <a:xfrm>
              <a:off x="4264060" y="1760176"/>
              <a:ext cx="747965" cy="20808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accent1">
                      <a:lumMod val="50000"/>
                    </a:schemeClr>
                  </a:solidFill>
                </a:rPr>
                <a:t> edit</a:t>
              </a:r>
              <a:endParaRPr lang="en-GB" sz="13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47F1A0D-B0A6-BDBC-4D1D-0940E1714E04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4638040" y="1968259"/>
              <a:ext cx="0" cy="227622"/>
            </a:xfrm>
            <a:prstGeom prst="straightConnector1">
              <a:avLst/>
            </a:prstGeom>
            <a:ln w="19050">
              <a:solidFill>
                <a:srgbClr val="172C5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19882D7-13D9-9410-3315-304C05F1F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9762" y="1816179"/>
              <a:ext cx="90022" cy="96081"/>
            </a:xfrm>
            <a:prstGeom prst="rect">
              <a:avLst/>
            </a:prstGeom>
          </p:spPr>
        </p:pic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97C4F018-7DC0-CA0E-DD64-A9CEC8C54C9B}"/>
                </a:ext>
              </a:extLst>
            </p:cNvPr>
            <p:cNvSpPr/>
            <p:nvPr/>
          </p:nvSpPr>
          <p:spPr>
            <a:xfrm>
              <a:off x="4264060" y="1327085"/>
              <a:ext cx="747965" cy="20808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accent1">
                      <a:lumMod val="50000"/>
                    </a:schemeClr>
                  </a:solidFill>
                </a:rPr>
                <a:t> add</a:t>
              </a:r>
              <a:endParaRPr lang="en-GB" sz="13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1A88D4C-B490-985B-5CF0-B534DA16D0DF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4638040" y="1535169"/>
              <a:ext cx="0" cy="227622"/>
            </a:xfrm>
            <a:prstGeom prst="straightConnector1">
              <a:avLst/>
            </a:prstGeom>
            <a:ln w="19050">
              <a:solidFill>
                <a:srgbClr val="172C5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1741DA24-0B93-8F18-7046-CF0547AC4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349762" y="1380170"/>
              <a:ext cx="91142" cy="101915"/>
            </a:xfrm>
            <a:prstGeom prst="rect">
              <a:avLst/>
            </a:prstGeom>
          </p:spPr>
        </p:pic>
        <p:sp>
          <p:nvSpPr>
            <p:cNvPr id="69" name="Rectangle: Single Corner Snipped 68">
              <a:extLst>
                <a:ext uri="{FF2B5EF4-FFF2-40B4-BE49-F238E27FC236}">
                  <a16:creationId xmlns:a16="http://schemas.microsoft.com/office/drawing/2014/main" id="{C6EE1A08-0210-A7C9-12E9-CCD5CFCB4ED2}"/>
                </a:ext>
              </a:extLst>
            </p:cNvPr>
            <p:cNvSpPr/>
            <p:nvPr/>
          </p:nvSpPr>
          <p:spPr>
            <a:xfrm>
              <a:off x="5899428" y="1228713"/>
              <a:ext cx="799945" cy="1023632"/>
            </a:xfrm>
            <a:prstGeom prst="snip1Rect">
              <a:avLst>
                <a:gd name="adj" fmla="val 22408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1D2C43EE-FD38-F7F6-5813-F78EA837DC0D}"/>
                </a:ext>
              </a:extLst>
            </p:cNvPr>
            <p:cNvSpPr/>
            <p:nvPr/>
          </p:nvSpPr>
          <p:spPr>
            <a:xfrm rot="13500000">
              <a:off x="6450792" y="1301168"/>
              <a:ext cx="233530" cy="115121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9C3A7462-62C9-26A2-E3D7-760637160072}"/>
                </a:ext>
              </a:extLst>
            </p:cNvPr>
            <p:cNvSpPr/>
            <p:nvPr/>
          </p:nvSpPr>
          <p:spPr>
            <a:xfrm>
              <a:off x="5156205" y="1905584"/>
              <a:ext cx="563195" cy="28732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rgbClr val="172C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53783F4-B615-EDCF-8970-F178CB76C2DD}"/>
                </a:ext>
              </a:extLst>
            </p:cNvPr>
            <p:cNvSpPr/>
            <p:nvPr/>
          </p:nvSpPr>
          <p:spPr>
            <a:xfrm>
              <a:off x="6766483" y="554581"/>
              <a:ext cx="326398" cy="326398"/>
            </a:xfrm>
            <a:prstGeom prst="ellipse">
              <a:avLst/>
            </a:prstGeom>
            <a:solidFill>
              <a:srgbClr val="172C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Roboto Black" panose="02000000000000000000" pitchFamily="2" charset="0"/>
                  <a:ea typeface="Roboto Black" panose="02000000000000000000" pitchFamily="2" charset="0"/>
                </a:rPr>
                <a:t>A</a:t>
              </a:r>
              <a:endParaRPr lang="en-GB" sz="16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FBE139B1-BF93-52CB-84C6-4E57E0B11A42}"/>
                </a:ext>
              </a:extLst>
            </p:cNvPr>
            <p:cNvSpPr/>
            <p:nvPr/>
          </p:nvSpPr>
          <p:spPr>
            <a:xfrm>
              <a:off x="6010552" y="1481994"/>
              <a:ext cx="799945" cy="1023632"/>
            </a:xfrm>
            <a:prstGeom prst="snip1Rect">
              <a:avLst>
                <a:gd name="adj" fmla="val 22408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9D8185A7-0B91-F804-E99D-15271FBA0036}"/>
                </a:ext>
              </a:extLst>
            </p:cNvPr>
            <p:cNvSpPr/>
            <p:nvPr/>
          </p:nvSpPr>
          <p:spPr>
            <a:xfrm rot="13500000">
              <a:off x="6561917" y="1554449"/>
              <a:ext cx="233530" cy="115121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07" name="Rectangle: Single Corner Snipped 106">
              <a:extLst>
                <a:ext uri="{FF2B5EF4-FFF2-40B4-BE49-F238E27FC236}">
                  <a16:creationId xmlns:a16="http://schemas.microsoft.com/office/drawing/2014/main" id="{4886F4E5-96E3-A059-1F13-F8C6C7AB2729}"/>
                </a:ext>
              </a:extLst>
            </p:cNvPr>
            <p:cNvSpPr/>
            <p:nvPr/>
          </p:nvSpPr>
          <p:spPr>
            <a:xfrm>
              <a:off x="6133709" y="1740068"/>
              <a:ext cx="799945" cy="1023632"/>
            </a:xfrm>
            <a:prstGeom prst="snip1Rect">
              <a:avLst>
                <a:gd name="adj" fmla="val 22408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3E242EC6-A4D1-4AFA-B57F-EE3535FF70B9}"/>
                </a:ext>
              </a:extLst>
            </p:cNvPr>
            <p:cNvSpPr/>
            <p:nvPr/>
          </p:nvSpPr>
          <p:spPr>
            <a:xfrm rot="13500000">
              <a:off x="6685074" y="1812521"/>
              <a:ext cx="233530" cy="115121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09" name="Rectangle: Single Corner Snipped 108">
              <a:extLst>
                <a:ext uri="{FF2B5EF4-FFF2-40B4-BE49-F238E27FC236}">
                  <a16:creationId xmlns:a16="http://schemas.microsoft.com/office/drawing/2014/main" id="{A70298E5-6C4F-7B0E-62D3-022278312A4F}"/>
                </a:ext>
              </a:extLst>
            </p:cNvPr>
            <p:cNvSpPr/>
            <p:nvPr/>
          </p:nvSpPr>
          <p:spPr>
            <a:xfrm>
              <a:off x="6250479" y="1993348"/>
              <a:ext cx="799945" cy="1023632"/>
            </a:xfrm>
            <a:prstGeom prst="snip1Rect">
              <a:avLst>
                <a:gd name="adj" fmla="val 22408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3C170265-C587-CAF1-2209-316E7FA241CB}"/>
                </a:ext>
              </a:extLst>
            </p:cNvPr>
            <p:cNvSpPr/>
            <p:nvPr/>
          </p:nvSpPr>
          <p:spPr>
            <a:xfrm rot="13500000">
              <a:off x="6801843" y="2065803"/>
              <a:ext cx="233530" cy="115121"/>
            </a:xfrm>
            <a:prstGeom prst="triangl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65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E841C4F5-FCB0-C3A5-1D67-D477B728E404}"/>
                </a:ext>
              </a:extLst>
            </p:cNvPr>
            <p:cNvSpPr/>
            <p:nvPr/>
          </p:nvSpPr>
          <p:spPr>
            <a:xfrm>
              <a:off x="4152719" y="551539"/>
              <a:ext cx="885938" cy="326397"/>
            </a:xfrm>
            <a:prstGeom prst="roundRect">
              <a:avLst>
                <a:gd name="adj" fmla="val 25852"/>
              </a:avLst>
            </a:prstGeom>
            <a:solidFill>
              <a:srgbClr val="172C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Roboto" panose="02000000000000000000" pitchFamily="2" charset="0"/>
                  <a:ea typeface="Roboto" panose="02000000000000000000" pitchFamily="2" charset="0"/>
                </a:rPr>
                <a:t>Denicek</a:t>
              </a:r>
              <a:endParaRPr lang="en-GB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FC779E-84E6-EFC9-FAA9-E985C6EDEEEA}"/>
              </a:ext>
            </a:extLst>
          </p:cNvPr>
          <p:cNvSpPr/>
          <p:nvPr/>
        </p:nvSpPr>
        <p:spPr>
          <a:xfrm rot="10800000">
            <a:off x="3590004" y="1515720"/>
            <a:ext cx="578620" cy="41656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82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14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Petricek</dc:creator>
  <cp:lastModifiedBy>Tomas Petricek</cp:lastModifiedBy>
  <cp:revision>3</cp:revision>
  <dcterms:created xsi:type="dcterms:W3CDTF">2025-07-10T22:22:55Z</dcterms:created>
  <dcterms:modified xsi:type="dcterms:W3CDTF">2025-07-10T22:36:27Z</dcterms:modified>
</cp:coreProperties>
</file>