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1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9" autoAdjust="0"/>
    <p:restoredTop sz="94660"/>
  </p:normalViewPr>
  <p:slideViewPr>
    <p:cSldViewPr snapToGrid="0">
      <p:cViewPr>
        <p:scale>
          <a:sx n="84" d="100"/>
          <a:sy n="84" d="100"/>
        </p:scale>
        <p:origin x="920" y="1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AE39-B55B-2185-FF7D-951B893DB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2FA5C-5ADD-E248-1AD0-D8B3B6991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08A3A-1D78-FA78-47C6-F481B9C0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423D-9102-402A-A9CF-B9852A18F701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DE673-15B5-FC10-0E2F-5E36FB74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3F0CE-4833-9B53-4871-2EC372F4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7976-2AD0-4619-B455-F0001927C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63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BF47-1693-F2B7-4D09-F654107BF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7AC97-4A89-7477-FF46-1D6DFA786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5BA92-C896-3432-F5F1-530548D3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423D-9102-402A-A9CF-B9852A18F701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B0E17-AD0D-6C1F-FB14-713F24A7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6123A-2DBB-D1B8-1830-7FB8D1CE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7976-2AD0-4619-B455-F0001927C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25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9D0B4-8E03-DB2D-68FB-27A402391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FACB5-4852-A663-F386-2DDA93E2C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12E8C-2631-D754-2512-4402B424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423D-9102-402A-A9CF-B9852A18F701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AAE22-52C2-0185-2C33-21752E37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B734D-A131-55D2-1AB4-DCEF59671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7976-2AD0-4619-B455-F0001927C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70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17F7-0B2D-5D98-BA28-D39EDD2B4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08A2B-A1C3-58CB-B533-C22488536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65069-2D49-42B0-9CE7-335462D8C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423D-9102-402A-A9CF-B9852A18F701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1C545-CFF6-05D6-EB25-7441807E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A9E34-B1EF-B0E3-E654-AC0F8620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7976-2AD0-4619-B455-F0001927C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55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D683-DC5B-C3CD-B688-D6CD1270D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A301D-B412-CAAB-74F8-17396A68E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3FC65-BA8A-7F01-A62B-7924A92A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423D-9102-402A-A9CF-B9852A18F701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8F5AD-F61E-490A-9F3A-5A21FB97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984D8-531B-10F1-FBC5-8920B48A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7976-2AD0-4619-B455-F0001927C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0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0F74-57D9-F027-B0B0-465AD131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D4DB-B110-5610-F435-F9C314533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D968C-2E32-82D9-D3BA-6BAF54D05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A7B8C-D06E-FDA3-5C72-FA9D33CD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423D-9102-402A-A9CF-B9852A18F701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87EAF-D890-9647-522D-DADF2AE9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9C1C1-83FC-DA3C-9B52-D7A67179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7976-2AD0-4619-B455-F0001927C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00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C835-DD16-48E6-6B9F-904F3DC3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DA98D-DED0-09E7-8E52-9E4BDB9E5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92F45-2CBF-E5E7-6596-34EE35E36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E9821-E56F-734E-6C20-07E37CC12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A8756-A116-8C3A-DED7-3A2B50CB7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F81F6-EF35-43D4-228F-639A32D7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423D-9102-402A-A9CF-B9852A18F701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EEDE73-12D3-CAE7-A5F1-449EA6B3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3D5DA-3808-2338-1F4A-2A0D77DC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7976-2AD0-4619-B455-F0001927C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97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AE7B-F1E3-4FDF-6320-B79E13F8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7C35A-EA54-4D9C-3272-4F8059519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423D-9102-402A-A9CF-B9852A18F701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D015C-A3C4-5BEB-9194-30DE7F22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8A6DF-8714-56FB-CFBA-E9BA26AC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7976-2AD0-4619-B455-F0001927C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71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ABA6F-A3ED-5272-CAA3-A564A5B4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423D-9102-402A-A9CF-B9852A18F701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6238CA-4C16-0C73-989D-4ECDE826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FEF25-1B4E-2462-D199-BDBB0CE0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7976-2AD0-4619-B455-F0001927C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30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79BC-58DF-9B01-239E-0658E923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2FB69-67C5-D09D-7729-EC7FB9749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C5027-75AD-E857-D56A-F61A24E41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9AAEE-A6C5-8FAB-A1D6-D31C0F0D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423D-9102-402A-A9CF-B9852A18F701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73435-0589-5EE7-0B8D-07F9F95F6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26D20-5CF2-C3E4-94D1-9ACE8E10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7976-2AD0-4619-B455-F0001927C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64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ACA72-F0CD-50A9-3849-89B072347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6078D-DBDD-D011-AD44-8BCDF7B2C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F9964-8FDF-63B8-94DD-42681D917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DC9FA-A1AD-5955-48A0-07FFA274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423D-9102-402A-A9CF-B9852A18F701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DC048-3152-9C22-4AE3-3AD0D6FE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CC4C8-3AD0-66C9-7209-D5FE6F47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7976-2AD0-4619-B455-F0001927C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59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1F00D-FC5F-6031-A58E-501688FB1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CDD3D-4481-1742-B133-06E72B3D0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D1328-EDDE-B572-FECF-556E37DB1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C423D-9102-402A-A9CF-B9852A18F701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89B40-A605-862E-C5E5-6A4A6AC03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873F4-0FEC-D4C5-EAF9-8CE46529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97976-2AD0-4619-B455-F0001927C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90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6362FA8-1FB2-8C9F-F547-0609B9F8C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39" y="638031"/>
            <a:ext cx="3184689" cy="27909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21DEEF-5F27-5725-F54B-197B0861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471" y="545356"/>
            <a:ext cx="3108485" cy="20987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B577273-5082-4964-B223-165A8E3AC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090" y="481597"/>
            <a:ext cx="4175340" cy="18003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738F239-E762-BA04-E0E6-FBB0075E1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739" y="4630939"/>
            <a:ext cx="2413124" cy="10509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8084BD-F268-8545-67DE-3A015475BA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8114" y="3715343"/>
            <a:ext cx="2403599" cy="201940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D8F2FD5-2918-266E-2C75-2880D5E409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2583" y="3968607"/>
            <a:ext cx="2942493" cy="171331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414607B-A806-CF2D-75C5-335F333F23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2247" y="2881218"/>
            <a:ext cx="2961355" cy="2782165"/>
          </a:xfrm>
          <a:prstGeom prst="rect">
            <a:avLst/>
          </a:prstGeom>
        </p:spPr>
      </p:pic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1CB5D528-12DF-D15D-3971-5AB5595D711F}"/>
              </a:ext>
            </a:extLst>
          </p:cNvPr>
          <p:cNvCxnSpPr>
            <a:cxnSpLocks/>
            <a:stCxn id="23" idx="2"/>
            <a:endCxn id="27" idx="2"/>
          </p:cNvCxnSpPr>
          <p:nvPr/>
        </p:nvCxnSpPr>
        <p:spPr>
          <a:xfrm rot="5400000" flipH="1" flipV="1">
            <a:off x="7480737" y="2832559"/>
            <a:ext cx="71364" cy="5733011"/>
          </a:xfrm>
          <a:prstGeom prst="curvedConnector3">
            <a:avLst>
              <a:gd name="adj1" fmla="val -796497"/>
            </a:avLst>
          </a:prstGeom>
          <a:ln w="889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ED4757C1-092B-EF2B-42F8-78F7B9727417}"/>
              </a:ext>
            </a:extLst>
          </p:cNvPr>
          <p:cNvCxnSpPr>
            <a:cxnSpLocks/>
            <a:stCxn id="15" idx="1"/>
            <a:endCxn id="21" idx="0"/>
          </p:cNvCxnSpPr>
          <p:nvPr/>
        </p:nvCxnSpPr>
        <p:spPr>
          <a:xfrm rot="10800000" flipH="1" flipV="1">
            <a:off x="706039" y="2033515"/>
            <a:ext cx="1359262" cy="2597423"/>
          </a:xfrm>
          <a:prstGeom prst="curvedConnector4">
            <a:avLst>
              <a:gd name="adj1" fmla="val -16818"/>
              <a:gd name="adj2" fmla="val 76863"/>
            </a:avLst>
          </a:prstGeom>
          <a:ln w="889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02E39D84-4194-BA69-6EE2-9821CF2EEA2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267104" y="2662674"/>
            <a:ext cx="4016726" cy="1305933"/>
          </a:xfrm>
          <a:prstGeom prst="curvedConnector2">
            <a:avLst/>
          </a:prstGeom>
          <a:ln w="889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938EBAD4-0651-2705-4338-2B36C3BFC890}"/>
              </a:ext>
            </a:extLst>
          </p:cNvPr>
          <p:cNvCxnSpPr>
            <a:cxnSpLocks/>
            <a:stCxn id="25" idx="2"/>
            <a:endCxn id="27" idx="2"/>
          </p:cNvCxnSpPr>
          <p:nvPr/>
        </p:nvCxnSpPr>
        <p:spPr>
          <a:xfrm rot="5400000" flipH="1" flipV="1">
            <a:off x="8824109" y="4123103"/>
            <a:ext cx="18535" cy="3099095"/>
          </a:xfrm>
          <a:prstGeom prst="curvedConnector3">
            <a:avLst>
              <a:gd name="adj1" fmla="val -2300016"/>
            </a:avLst>
          </a:prstGeom>
          <a:ln w="889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B401500D-B8EE-4550-410F-D57400C3CD86}"/>
              </a:ext>
            </a:extLst>
          </p:cNvPr>
          <p:cNvCxnSpPr>
            <a:cxnSpLocks/>
            <a:stCxn id="21" idx="2"/>
            <a:endCxn id="23" idx="2"/>
          </p:cNvCxnSpPr>
          <p:nvPr/>
        </p:nvCxnSpPr>
        <p:spPr>
          <a:xfrm rot="16200000" flipH="1">
            <a:off x="3331193" y="4416025"/>
            <a:ext cx="52829" cy="2584613"/>
          </a:xfrm>
          <a:prstGeom prst="curvedConnector3">
            <a:avLst>
              <a:gd name="adj1" fmla="val 532717"/>
            </a:avLst>
          </a:prstGeom>
          <a:ln w="889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541F7AB7-EC7A-05CB-42DE-967F193B2550}"/>
              </a:ext>
            </a:extLst>
          </p:cNvPr>
          <p:cNvCxnSpPr>
            <a:cxnSpLocks/>
            <a:stCxn id="15" idx="0"/>
            <a:endCxn id="17" idx="0"/>
          </p:cNvCxnSpPr>
          <p:nvPr/>
        </p:nvCxnSpPr>
        <p:spPr>
          <a:xfrm rot="5400000" flipH="1" flipV="1">
            <a:off x="4028712" y="-1184971"/>
            <a:ext cx="92675" cy="3553330"/>
          </a:xfrm>
          <a:prstGeom prst="curvedConnector3">
            <a:avLst>
              <a:gd name="adj1" fmla="val 346668"/>
            </a:avLst>
          </a:prstGeom>
          <a:ln w="889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0EED4624-6744-3977-6EA5-EBD9562FCF4D}"/>
              </a:ext>
            </a:extLst>
          </p:cNvPr>
          <p:cNvCxnSpPr>
            <a:cxnSpLocks/>
            <a:stCxn id="17" idx="0"/>
            <a:endCxn id="19" idx="0"/>
          </p:cNvCxnSpPr>
          <p:nvPr/>
        </p:nvCxnSpPr>
        <p:spPr>
          <a:xfrm rot="5400000" flipH="1" flipV="1">
            <a:off x="7756358" y="-1423046"/>
            <a:ext cx="63759" cy="3873046"/>
          </a:xfrm>
          <a:prstGeom prst="curvedConnector3">
            <a:avLst>
              <a:gd name="adj1" fmla="val 458538"/>
            </a:avLst>
          </a:prstGeom>
          <a:ln w="889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BEB48305-C937-C475-57A9-207A8E8E7FA5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rot="5400000">
            <a:off x="6470623" y="461206"/>
            <a:ext cx="1433428" cy="5074846"/>
          </a:xfrm>
          <a:prstGeom prst="curvedConnector3">
            <a:avLst>
              <a:gd name="adj1" fmla="val 50000"/>
            </a:avLst>
          </a:prstGeom>
          <a:ln w="889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CAB631BE-CEC9-B922-8BB2-112AFAD0C927}"/>
              </a:ext>
            </a:extLst>
          </p:cNvPr>
          <p:cNvSpPr/>
          <p:nvPr/>
        </p:nvSpPr>
        <p:spPr>
          <a:xfrm>
            <a:off x="546435" y="200075"/>
            <a:ext cx="395416" cy="395416"/>
          </a:xfrm>
          <a:prstGeom prst="ellipse">
            <a:avLst/>
          </a:prstGeom>
          <a:solidFill>
            <a:srgbClr val="831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A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320C6F2-E276-5662-CA85-C628A4268CA3}"/>
              </a:ext>
            </a:extLst>
          </p:cNvPr>
          <p:cNvSpPr/>
          <p:nvPr/>
        </p:nvSpPr>
        <p:spPr>
          <a:xfrm>
            <a:off x="3902054" y="440322"/>
            <a:ext cx="395416" cy="395416"/>
          </a:xfrm>
          <a:prstGeom prst="ellipse">
            <a:avLst/>
          </a:prstGeom>
          <a:solidFill>
            <a:srgbClr val="831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B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2FC9D5F-F970-93AE-3F4D-A7B36E0FB3DE}"/>
              </a:ext>
            </a:extLst>
          </p:cNvPr>
          <p:cNvSpPr/>
          <p:nvPr/>
        </p:nvSpPr>
        <p:spPr>
          <a:xfrm>
            <a:off x="7208248" y="399440"/>
            <a:ext cx="395416" cy="395416"/>
          </a:xfrm>
          <a:prstGeom prst="ellipse">
            <a:avLst/>
          </a:prstGeom>
          <a:solidFill>
            <a:srgbClr val="831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C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2C1E06F-47B9-F92F-34BC-B540E2C1808F}"/>
              </a:ext>
            </a:extLst>
          </p:cNvPr>
          <p:cNvSpPr/>
          <p:nvPr/>
        </p:nvSpPr>
        <p:spPr>
          <a:xfrm>
            <a:off x="508331" y="4192309"/>
            <a:ext cx="395416" cy="395416"/>
          </a:xfrm>
          <a:prstGeom prst="ellipse">
            <a:avLst/>
          </a:prstGeom>
          <a:solidFill>
            <a:srgbClr val="831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D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09EF95F-998F-DD47-144D-7E2B9B72DC5B}"/>
              </a:ext>
            </a:extLst>
          </p:cNvPr>
          <p:cNvSpPr/>
          <p:nvPr/>
        </p:nvSpPr>
        <p:spPr>
          <a:xfrm>
            <a:off x="2962193" y="3678742"/>
            <a:ext cx="395416" cy="395416"/>
          </a:xfrm>
          <a:prstGeom prst="ellipse">
            <a:avLst/>
          </a:prstGeom>
          <a:solidFill>
            <a:srgbClr val="831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E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C0DF864-07DA-1340-5DEA-E0DC1C277418}"/>
              </a:ext>
            </a:extLst>
          </p:cNvPr>
          <p:cNvSpPr/>
          <p:nvPr/>
        </p:nvSpPr>
        <p:spPr>
          <a:xfrm>
            <a:off x="5744510" y="3458752"/>
            <a:ext cx="395416" cy="395416"/>
          </a:xfrm>
          <a:prstGeom prst="ellipse">
            <a:avLst/>
          </a:prstGeom>
          <a:solidFill>
            <a:srgbClr val="831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F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90247EA-C20B-85DB-7D92-E0F9F3885425}"/>
              </a:ext>
            </a:extLst>
          </p:cNvPr>
          <p:cNvSpPr/>
          <p:nvPr/>
        </p:nvSpPr>
        <p:spPr>
          <a:xfrm>
            <a:off x="8359660" y="3197494"/>
            <a:ext cx="395416" cy="395416"/>
          </a:xfrm>
          <a:prstGeom prst="ellipse">
            <a:avLst/>
          </a:prstGeom>
          <a:solidFill>
            <a:srgbClr val="831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G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99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627C3E-4355-C182-125B-2A108BEAA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74" y="459739"/>
            <a:ext cx="3873699" cy="1454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DA77CF-D5E0-DBD4-F6F3-2031624E3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349" y="2600282"/>
            <a:ext cx="4038808" cy="16574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08D6A4-BC42-CC99-AAC1-7B5DA590A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844" y="459739"/>
            <a:ext cx="3600635" cy="19050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6EE257-3A19-82A8-FAE2-38DD8B6FD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844" y="2553473"/>
            <a:ext cx="3810196" cy="221626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DB2DF17-D914-EB6A-814F-312219235CB5}"/>
              </a:ext>
            </a:extLst>
          </p:cNvPr>
          <p:cNvSpPr/>
          <p:nvPr/>
        </p:nvSpPr>
        <p:spPr>
          <a:xfrm>
            <a:off x="707915" y="582888"/>
            <a:ext cx="395416" cy="395416"/>
          </a:xfrm>
          <a:prstGeom prst="ellipse">
            <a:avLst/>
          </a:prstGeom>
          <a:solidFill>
            <a:srgbClr val="831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A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C444CD-7ABE-5270-CFFC-453889F063F4}"/>
              </a:ext>
            </a:extLst>
          </p:cNvPr>
          <p:cNvSpPr/>
          <p:nvPr/>
        </p:nvSpPr>
        <p:spPr>
          <a:xfrm>
            <a:off x="705158" y="2635604"/>
            <a:ext cx="395416" cy="395416"/>
          </a:xfrm>
          <a:prstGeom prst="ellipse">
            <a:avLst/>
          </a:prstGeom>
          <a:solidFill>
            <a:srgbClr val="831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C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EC1DCD3-2751-2399-6405-0C58B1EFEB8B}"/>
              </a:ext>
            </a:extLst>
          </p:cNvPr>
          <p:cNvSpPr/>
          <p:nvPr/>
        </p:nvSpPr>
        <p:spPr>
          <a:xfrm>
            <a:off x="5286653" y="582888"/>
            <a:ext cx="395416" cy="395416"/>
          </a:xfrm>
          <a:prstGeom prst="ellipse">
            <a:avLst/>
          </a:prstGeom>
          <a:solidFill>
            <a:srgbClr val="831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B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5E57BD-7E8A-D26F-FC29-388FC0481AAA}"/>
              </a:ext>
            </a:extLst>
          </p:cNvPr>
          <p:cNvSpPr/>
          <p:nvPr/>
        </p:nvSpPr>
        <p:spPr>
          <a:xfrm>
            <a:off x="5286653" y="2635604"/>
            <a:ext cx="395416" cy="395416"/>
          </a:xfrm>
          <a:prstGeom prst="ellipse">
            <a:avLst/>
          </a:prstGeom>
          <a:solidFill>
            <a:srgbClr val="831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D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1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E2FB2EF-1C5B-060A-238A-7EE15D58239D}"/>
              </a:ext>
            </a:extLst>
          </p:cNvPr>
          <p:cNvSpPr/>
          <p:nvPr/>
        </p:nvSpPr>
        <p:spPr>
          <a:xfrm>
            <a:off x="50862" y="46294"/>
            <a:ext cx="395416" cy="395416"/>
          </a:xfrm>
          <a:prstGeom prst="ellipse">
            <a:avLst/>
          </a:prstGeom>
          <a:solidFill>
            <a:srgbClr val="831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1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FD5ABD-56E5-7379-7DD8-9ECD9495553D}"/>
              </a:ext>
            </a:extLst>
          </p:cNvPr>
          <p:cNvSpPr/>
          <p:nvPr/>
        </p:nvSpPr>
        <p:spPr>
          <a:xfrm>
            <a:off x="50862" y="2749452"/>
            <a:ext cx="395416" cy="395416"/>
          </a:xfrm>
          <a:prstGeom prst="ellipse">
            <a:avLst/>
          </a:prstGeom>
          <a:solidFill>
            <a:srgbClr val="831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2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D68131-DB97-89AD-6B77-98CAE16E257A}"/>
              </a:ext>
            </a:extLst>
          </p:cNvPr>
          <p:cNvSpPr/>
          <p:nvPr/>
        </p:nvSpPr>
        <p:spPr>
          <a:xfrm>
            <a:off x="4190232" y="46294"/>
            <a:ext cx="395416" cy="395416"/>
          </a:xfrm>
          <a:prstGeom prst="ellipse">
            <a:avLst/>
          </a:prstGeom>
          <a:solidFill>
            <a:srgbClr val="831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3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394D7D-1A6F-8C4D-5122-506E533402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274" b="1423"/>
          <a:stretch/>
        </p:blipFill>
        <p:spPr>
          <a:xfrm>
            <a:off x="663145" y="46294"/>
            <a:ext cx="3068908" cy="27979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ED6D051-7D7E-73CD-67BE-B275737D8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28" y="2947160"/>
            <a:ext cx="4102311" cy="13526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8CE16BD-1323-60B5-3F3A-D8D1FACF6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976" y="178418"/>
            <a:ext cx="4197566" cy="412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6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3D9DA7D-C581-F0A0-2531-B69C41D5F6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5365" b="55800"/>
          <a:stretch/>
        </p:blipFill>
        <p:spPr>
          <a:xfrm>
            <a:off x="242886" y="673512"/>
            <a:ext cx="2443879" cy="13742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44FC65-29D8-B560-6E19-1A40CB2DEC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640" t="44783"/>
          <a:stretch/>
        </p:blipFill>
        <p:spPr>
          <a:xfrm>
            <a:off x="203291" y="2097804"/>
            <a:ext cx="3907139" cy="171676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E93AAA6B-FD98-44A2-A6E9-081CA60FDFC2}"/>
              </a:ext>
            </a:extLst>
          </p:cNvPr>
          <p:cNvSpPr/>
          <p:nvPr/>
        </p:nvSpPr>
        <p:spPr>
          <a:xfrm>
            <a:off x="186273" y="278096"/>
            <a:ext cx="395416" cy="395416"/>
          </a:xfrm>
          <a:prstGeom prst="ellipse">
            <a:avLst/>
          </a:prstGeom>
          <a:solidFill>
            <a:srgbClr val="831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1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0D88C1-BC4B-848F-3DEE-5C8A80E9D5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36" t="16749" r="68432" b="49378"/>
          <a:stretch/>
        </p:blipFill>
        <p:spPr>
          <a:xfrm>
            <a:off x="4110430" y="97559"/>
            <a:ext cx="5074961" cy="3717008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1A068DB7-C9A2-E1BF-7471-9C0959ADA10E}"/>
              </a:ext>
            </a:extLst>
          </p:cNvPr>
          <p:cNvSpPr/>
          <p:nvPr/>
        </p:nvSpPr>
        <p:spPr>
          <a:xfrm>
            <a:off x="3462873" y="278096"/>
            <a:ext cx="395416" cy="395416"/>
          </a:xfrm>
          <a:prstGeom prst="ellipse">
            <a:avLst/>
          </a:prstGeom>
          <a:solidFill>
            <a:srgbClr val="831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2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02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73A6CE-774C-2B45-95A7-E08CCAFD3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401" y="0"/>
            <a:ext cx="4007056" cy="2197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413612-2AA7-C745-CE1F-FDE3E97E0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89" y="0"/>
            <a:ext cx="3530781" cy="1378021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2AF9E8A-40A7-721B-D6E2-62A046883413}"/>
              </a:ext>
            </a:extLst>
          </p:cNvPr>
          <p:cNvSpPr/>
          <p:nvPr/>
        </p:nvSpPr>
        <p:spPr>
          <a:xfrm>
            <a:off x="56733" y="57116"/>
            <a:ext cx="395416" cy="395416"/>
          </a:xfrm>
          <a:prstGeom prst="ellipse">
            <a:avLst/>
          </a:prstGeom>
          <a:solidFill>
            <a:srgbClr val="831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1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230C6EE-1D8A-CFD2-82DB-67409E5F3DB9}"/>
              </a:ext>
            </a:extLst>
          </p:cNvPr>
          <p:cNvSpPr/>
          <p:nvPr/>
        </p:nvSpPr>
        <p:spPr>
          <a:xfrm>
            <a:off x="56733" y="1817343"/>
            <a:ext cx="395416" cy="395416"/>
          </a:xfrm>
          <a:prstGeom prst="ellipse">
            <a:avLst/>
          </a:prstGeom>
          <a:solidFill>
            <a:srgbClr val="831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3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980906-7F5F-ECC9-9D12-FE8281B09FEC}"/>
              </a:ext>
            </a:extLst>
          </p:cNvPr>
          <p:cNvSpPr/>
          <p:nvPr/>
        </p:nvSpPr>
        <p:spPr>
          <a:xfrm>
            <a:off x="4560985" y="2320293"/>
            <a:ext cx="395416" cy="395416"/>
          </a:xfrm>
          <a:prstGeom prst="ellipse">
            <a:avLst/>
          </a:prstGeom>
          <a:solidFill>
            <a:srgbClr val="831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4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0C2AB5-8022-13B9-9E94-E0F7B02EC923}"/>
              </a:ext>
            </a:extLst>
          </p:cNvPr>
          <p:cNvSpPr/>
          <p:nvPr/>
        </p:nvSpPr>
        <p:spPr>
          <a:xfrm>
            <a:off x="4560985" y="57116"/>
            <a:ext cx="395416" cy="395416"/>
          </a:xfrm>
          <a:prstGeom prst="ellipse">
            <a:avLst/>
          </a:prstGeom>
          <a:solidFill>
            <a:srgbClr val="831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2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822C1C-AABB-00C8-8378-494E75D6B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89" y="1741137"/>
            <a:ext cx="3892750" cy="255918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A6E2549-4A1B-ECEC-DEAB-2607A6F27E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880" y="2271339"/>
            <a:ext cx="4045158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8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F55F8D43-0425-7832-C71D-A43EABBF0D98}"/>
              </a:ext>
            </a:extLst>
          </p:cNvPr>
          <p:cNvSpPr/>
          <p:nvPr/>
        </p:nvSpPr>
        <p:spPr>
          <a:xfrm>
            <a:off x="38512" y="64736"/>
            <a:ext cx="395416" cy="395416"/>
          </a:xfrm>
          <a:prstGeom prst="ellipse">
            <a:avLst/>
          </a:prstGeom>
          <a:solidFill>
            <a:srgbClr val="831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1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796A598-2E2D-7DB7-DBF5-74C9BB2B78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9" t="16444" r="74296" b="37889"/>
          <a:stretch/>
        </p:blipFill>
        <p:spPr>
          <a:xfrm>
            <a:off x="0" y="548640"/>
            <a:ext cx="3684856" cy="44544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5245589-CBB2-A444-6B26-DE76E7379F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9" t="16445" r="76889" b="46556"/>
          <a:stretch/>
        </p:blipFill>
        <p:spPr>
          <a:xfrm>
            <a:off x="3684856" y="548640"/>
            <a:ext cx="3305470" cy="360892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98EDC67-3355-DD83-3BA8-3842DFA6E804}"/>
              </a:ext>
            </a:extLst>
          </p:cNvPr>
          <p:cNvSpPr/>
          <p:nvPr/>
        </p:nvSpPr>
        <p:spPr>
          <a:xfrm>
            <a:off x="3712112" y="64736"/>
            <a:ext cx="395416" cy="395416"/>
          </a:xfrm>
          <a:prstGeom prst="ellipse">
            <a:avLst/>
          </a:prstGeom>
          <a:solidFill>
            <a:srgbClr val="831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2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7A45A65-E7CE-E484-F544-5BFEAD8A7F85}"/>
              </a:ext>
            </a:extLst>
          </p:cNvPr>
          <p:cNvSpPr/>
          <p:nvPr/>
        </p:nvSpPr>
        <p:spPr>
          <a:xfrm>
            <a:off x="6709269" y="64736"/>
            <a:ext cx="395416" cy="395416"/>
          </a:xfrm>
          <a:prstGeom prst="ellipse">
            <a:avLst/>
          </a:prstGeom>
          <a:solidFill>
            <a:srgbClr val="831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3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9E9EFD-BC05-23B3-7F80-7FCBF28A33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8" t="17000" r="73778" b="42079"/>
          <a:stretch/>
        </p:blipFill>
        <p:spPr>
          <a:xfrm>
            <a:off x="6709269" y="588827"/>
            <a:ext cx="3760791" cy="399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39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23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Tomas Petricek</dc:creator>
  <cp:lastModifiedBy>Tomas Petricek</cp:lastModifiedBy>
  <cp:revision>12</cp:revision>
  <dcterms:created xsi:type="dcterms:W3CDTF">2024-11-03T21:44:21Z</dcterms:created>
  <dcterms:modified xsi:type="dcterms:W3CDTF">2024-11-09T23:45:44Z</dcterms:modified>
</cp:coreProperties>
</file>