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E39-B55B-2185-FF7D-951B893D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FA5C-5ADD-E248-1AD0-D8B3B699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8A3A-1D78-FA78-47C6-F481B9C0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E673-15B5-FC10-0E2F-5E36FB7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F0CE-4833-9B53-4871-2EC372F4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BF47-1693-F2B7-4D09-F654107B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AC97-4A89-7477-FF46-1D6DFA78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BA92-C896-3432-F5F1-530548D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0E17-AD0D-6C1F-FB14-713F24A7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123A-2DBB-D1B8-1830-7FB8D1CE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5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D0B4-8E03-DB2D-68FB-27A40239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FACB5-4852-A663-F386-2DDA93E2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2E8C-2631-D754-2512-4402B424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AE22-52C2-0185-2C33-21752E37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734D-A131-55D2-1AB4-DCEF596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17F7-0B2D-5D98-BA28-D39EDD2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8A2B-A1C3-58CB-B533-C2248853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5069-2D49-42B0-9CE7-335462D8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C545-CFF6-05D6-EB25-7441807E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9E34-B1EF-B0E3-E654-AC0F862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D683-DC5B-C3CD-B688-D6CD1270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301D-B412-CAAB-74F8-17396A68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FC65-BA8A-7F01-A62B-7924A92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F5AD-F61E-490A-9F3A-5A21FB9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84D8-531B-10F1-FBC5-8920B48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0F74-57D9-F027-B0B0-465AD131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D4DB-B110-5610-F435-F9C314533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968C-2E32-82D9-D3BA-6BAF54D0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7B8C-D06E-FDA3-5C72-FA9D33CD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7EAF-D890-9647-522D-DADF2AE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C1C1-83FC-DA3C-9B52-D7A6717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C835-DD16-48E6-6B9F-904F3DC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A98D-DED0-09E7-8E52-9E4BDB9E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2F45-2CBF-E5E7-6596-34EE35E3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9821-E56F-734E-6C20-07E37CC1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A8756-A116-8C3A-DED7-3A2B50CB7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81F6-EF35-43D4-228F-639A32D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DE73-12D3-CAE7-A5F1-449EA6B3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3D5DA-3808-2338-1F4A-2A0D77D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E7B-F1E3-4FDF-6320-B79E13F8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7C35A-EA54-4D9C-3272-4F80595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015C-A3C4-5BEB-9194-30DE7F22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A6DF-8714-56FB-CFBA-E9BA26AC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BA6F-A3ED-5272-CAA3-A564A5B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238CA-4C16-0C73-989D-4ECDE8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EF25-1B4E-2462-D199-BDBB0CE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9BC-58DF-9B01-239E-0658E92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FB69-67C5-D09D-7729-EC7FB974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5027-75AD-E857-D56A-F61A24E4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AAEE-A6C5-8FAB-A1D6-D31C0F0D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3435-0589-5EE7-0B8D-07F9F95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6D20-5CF2-C3E4-94D1-9ACE8E10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4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CA72-F0CD-50A9-3849-89B07234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6078D-DBDD-D011-AD44-8BCDF7B2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F9964-8FDF-63B8-94DD-42681D91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DC9FA-A1AD-5955-48A0-07FFA27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C048-3152-9C22-4AE3-3AD0D6FE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C4C8-3AD0-66C9-7209-D5FE6F4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F00D-FC5F-6031-A58E-501688FB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DD3D-4481-1742-B133-06E72B3D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1328-EDDE-B572-FECF-556E37DB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423D-9102-402A-A9CF-B9852A18F701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B40-A605-862E-C5E5-6A4A6AC0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73F4-0FEC-D4C5-EAF9-8CE46529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362FA8-1FB2-8C9F-F547-0609B9F8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9" y="638031"/>
            <a:ext cx="3184689" cy="2790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1DEEF-5F27-5725-F54B-197B0861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71" y="545356"/>
            <a:ext cx="3108485" cy="2098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577273-5082-4964-B223-165A8E3A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90" y="481597"/>
            <a:ext cx="4175340" cy="18003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38F239-E762-BA04-E0E6-FBB0075E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39" y="4630939"/>
            <a:ext cx="2413124" cy="1050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8084BD-F268-8545-67DE-3A015475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114" y="3715343"/>
            <a:ext cx="2403599" cy="20194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F2FD5-2918-266E-2C75-2880D5E40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583" y="3968607"/>
            <a:ext cx="2942493" cy="17133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14607B-A806-CF2D-75C5-335F333F2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247" y="2881218"/>
            <a:ext cx="2961355" cy="2782165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CB5D528-12DF-D15D-3971-5AB5595D711F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5400000" flipH="1" flipV="1">
            <a:off x="7480737" y="2832559"/>
            <a:ext cx="71364" cy="5733011"/>
          </a:xfrm>
          <a:prstGeom prst="curvedConnector3">
            <a:avLst>
              <a:gd name="adj1" fmla="val -79649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D4757C1-092B-EF2B-42F8-78F7B9727417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H="1" flipV="1">
            <a:off x="706039" y="2033515"/>
            <a:ext cx="1359262" cy="2597423"/>
          </a:xfrm>
          <a:prstGeom prst="curvedConnector4">
            <a:avLst>
              <a:gd name="adj1" fmla="val -16818"/>
              <a:gd name="adj2" fmla="val 76863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2E39D84-4194-BA69-6EE2-9821CF2EEA2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267104" y="2662674"/>
            <a:ext cx="4016726" cy="1305933"/>
          </a:xfrm>
          <a:prstGeom prst="curvedConnector2">
            <a:avLst/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38EBAD4-0651-2705-4338-2B36C3BFC890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 flipH="1" flipV="1">
            <a:off x="8824109" y="4123103"/>
            <a:ext cx="18535" cy="3099095"/>
          </a:xfrm>
          <a:prstGeom prst="curvedConnector3">
            <a:avLst>
              <a:gd name="adj1" fmla="val -2300016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401500D-B8EE-4550-410F-D57400C3CD8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6200000" flipH="1">
            <a:off x="3331193" y="4416025"/>
            <a:ext cx="52829" cy="2584613"/>
          </a:xfrm>
          <a:prstGeom prst="curvedConnector3">
            <a:avLst>
              <a:gd name="adj1" fmla="val 53271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1F7AB7-EC7A-05CB-42DE-967F193B2550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4028712" y="-1184971"/>
            <a:ext cx="92675" cy="3553330"/>
          </a:xfrm>
          <a:prstGeom prst="curvedConnector3">
            <a:avLst>
              <a:gd name="adj1" fmla="val 34666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EED4624-6744-3977-6EA5-EBD9562FCF4D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7756358" y="-1423046"/>
            <a:ext cx="63759" cy="3873046"/>
          </a:xfrm>
          <a:prstGeom prst="curvedConnector3">
            <a:avLst>
              <a:gd name="adj1" fmla="val 45853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EB48305-C937-C475-57A9-207A8E8E7FA5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6470623" y="461206"/>
            <a:ext cx="1433428" cy="5074846"/>
          </a:xfrm>
          <a:prstGeom prst="curvedConnector3">
            <a:avLst>
              <a:gd name="adj1" fmla="val 50000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AB631BE-CEC9-B922-8BB2-112AFAD0C927}"/>
              </a:ext>
            </a:extLst>
          </p:cNvPr>
          <p:cNvSpPr/>
          <p:nvPr/>
        </p:nvSpPr>
        <p:spPr>
          <a:xfrm>
            <a:off x="546435" y="200075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20C6F2-E276-5662-CA85-C628A4268CA3}"/>
              </a:ext>
            </a:extLst>
          </p:cNvPr>
          <p:cNvSpPr/>
          <p:nvPr/>
        </p:nvSpPr>
        <p:spPr>
          <a:xfrm>
            <a:off x="3902054" y="44032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FC9D5F-F970-93AE-3F4D-A7B36E0FB3DE}"/>
              </a:ext>
            </a:extLst>
          </p:cNvPr>
          <p:cNvSpPr/>
          <p:nvPr/>
        </p:nvSpPr>
        <p:spPr>
          <a:xfrm>
            <a:off x="7208248" y="399440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2C1E06F-47B9-F92F-34BC-B540E2C1808F}"/>
              </a:ext>
            </a:extLst>
          </p:cNvPr>
          <p:cNvSpPr/>
          <p:nvPr/>
        </p:nvSpPr>
        <p:spPr>
          <a:xfrm>
            <a:off x="508331" y="4192309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09EF95F-998F-DD47-144D-7E2B9B72DC5B}"/>
              </a:ext>
            </a:extLst>
          </p:cNvPr>
          <p:cNvSpPr/>
          <p:nvPr/>
        </p:nvSpPr>
        <p:spPr>
          <a:xfrm>
            <a:off x="2962193" y="367874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E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C0DF864-07DA-1340-5DEA-E0DC1C277418}"/>
              </a:ext>
            </a:extLst>
          </p:cNvPr>
          <p:cNvSpPr/>
          <p:nvPr/>
        </p:nvSpPr>
        <p:spPr>
          <a:xfrm>
            <a:off x="5744510" y="345875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F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0247EA-C20B-85DB-7D92-E0F9F3885425}"/>
              </a:ext>
            </a:extLst>
          </p:cNvPr>
          <p:cNvSpPr/>
          <p:nvPr/>
        </p:nvSpPr>
        <p:spPr>
          <a:xfrm>
            <a:off x="8359660" y="31974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G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27C3E-4355-C182-125B-2A108BEA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4" y="459739"/>
            <a:ext cx="3873699" cy="1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A77CF-D5E0-DBD4-F6F3-2031624E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49" y="2600282"/>
            <a:ext cx="4038808" cy="165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8D6A4-BC42-CC99-AAC1-7B5DA590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44" y="459739"/>
            <a:ext cx="3600635" cy="1905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6EE257-3A19-82A8-FAE2-38DD8B6FD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844" y="2553473"/>
            <a:ext cx="3810196" cy="221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DB2DF17-D914-EB6A-814F-312219235CB5}"/>
              </a:ext>
            </a:extLst>
          </p:cNvPr>
          <p:cNvSpPr/>
          <p:nvPr/>
        </p:nvSpPr>
        <p:spPr>
          <a:xfrm>
            <a:off x="707915" y="582888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C444CD-7ABE-5270-CFFC-453889F063F4}"/>
              </a:ext>
            </a:extLst>
          </p:cNvPr>
          <p:cNvSpPr/>
          <p:nvPr/>
        </p:nvSpPr>
        <p:spPr>
          <a:xfrm>
            <a:off x="705158" y="263560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C1DCD3-2751-2399-6405-0C58B1EFEB8B}"/>
              </a:ext>
            </a:extLst>
          </p:cNvPr>
          <p:cNvSpPr/>
          <p:nvPr/>
        </p:nvSpPr>
        <p:spPr>
          <a:xfrm>
            <a:off x="5286653" y="582888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5E57BD-7E8A-D26F-FC29-388FC0481AAA}"/>
              </a:ext>
            </a:extLst>
          </p:cNvPr>
          <p:cNvSpPr/>
          <p:nvPr/>
        </p:nvSpPr>
        <p:spPr>
          <a:xfrm>
            <a:off x="5286653" y="263560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2FB2EF-1C5B-060A-238A-7EE15D58239D}"/>
              </a:ext>
            </a:extLst>
          </p:cNvPr>
          <p:cNvSpPr/>
          <p:nvPr/>
        </p:nvSpPr>
        <p:spPr>
          <a:xfrm>
            <a:off x="50862" y="462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FD5ABD-56E5-7379-7DD8-9ECD9495553D}"/>
              </a:ext>
            </a:extLst>
          </p:cNvPr>
          <p:cNvSpPr/>
          <p:nvPr/>
        </p:nvSpPr>
        <p:spPr>
          <a:xfrm>
            <a:off x="50862" y="274945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D68131-DB97-89AD-6B77-98CAE16E257A}"/>
              </a:ext>
            </a:extLst>
          </p:cNvPr>
          <p:cNvSpPr/>
          <p:nvPr/>
        </p:nvSpPr>
        <p:spPr>
          <a:xfrm>
            <a:off x="4190232" y="462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394D7D-1A6F-8C4D-5122-506E5334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74" b="1423"/>
          <a:stretch/>
        </p:blipFill>
        <p:spPr>
          <a:xfrm>
            <a:off x="663145" y="46294"/>
            <a:ext cx="3068908" cy="2797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D6D051-7D7E-73CD-67BE-B275737D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8" y="2947160"/>
            <a:ext cx="4102311" cy="1352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CE16BD-1323-60B5-3F3A-D8D1FACF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976" y="178418"/>
            <a:ext cx="4197566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3</cp:revision>
  <dcterms:created xsi:type="dcterms:W3CDTF">2024-11-03T21:44:21Z</dcterms:created>
  <dcterms:modified xsi:type="dcterms:W3CDTF">2024-11-09T00:27:53Z</dcterms:modified>
</cp:coreProperties>
</file>