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6DC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30" d="100"/>
          <a:sy n="30" d="100"/>
        </p:scale>
        <p:origin x="2172" y="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4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0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BC15-FDA9-47A3-8AB4-FF192BB0319A}" type="datetimeFigureOut">
              <a:rPr lang="en-GB" smtClean="0"/>
              <a:t>13/07/2025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A102-D729-17AA-50BD-03CADCFA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F3DBAB-A8F2-71E0-31E4-64662408CA71}"/>
              </a:ext>
            </a:extLst>
          </p:cNvPr>
          <p:cNvGrpSpPr/>
          <p:nvPr/>
        </p:nvGrpSpPr>
        <p:grpSpPr>
          <a:xfrm>
            <a:off x="34384" y="3042"/>
            <a:ext cx="3388998" cy="3732094"/>
            <a:chOff x="34384" y="3042"/>
            <a:chExt cx="3388998" cy="37320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E170C8-0683-52A5-1CB7-5B476484AA9F}"/>
                </a:ext>
              </a:extLst>
            </p:cNvPr>
            <p:cNvSpPr/>
            <p:nvPr/>
          </p:nvSpPr>
          <p:spPr>
            <a:xfrm>
              <a:off x="34384" y="149115"/>
              <a:ext cx="3388998" cy="3586021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E66F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521F12-FA39-91D5-3FF5-23708A53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93" t="24907" r="48930" b="14020"/>
            <a:stretch>
              <a:fillRect/>
            </a:stretch>
          </p:blipFill>
          <p:spPr>
            <a:xfrm>
              <a:off x="252956" y="459920"/>
              <a:ext cx="3064240" cy="2983138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F3BF86-76E6-5A02-107D-710F68CE87BE}"/>
                </a:ext>
              </a:extLst>
            </p:cNvPr>
            <p:cNvSpPr/>
            <p:nvPr/>
          </p:nvSpPr>
          <p:spPr>
            <a:xfrm>
              <a:off x="2834352" y="3042"/>
              <a:ext cx="326398" cy="326398"/>
            </a:xfrm>
            <a:prstGeom prst="ellipse">
              <a:avLst/>
            </a:prstGeom>
            <a:solidFill>
              <a:srgbClr val="E66F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B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67AEB89-25DB-75D5-0BC0-B274C12636FD}"/>
                </a:ext>
              </a:extLst>
            </p:cNvPr>
            <p:cNvSpPr/>
            <p:nvPr/>
          </p:nvSpPr>
          <p:spPr>
            <a:xfrm>
              <a:off x="195426" y="18639"/>
              <a:ext cx="1315561" cy="326397"/>
            </a:xfrm>
            <a:prstGeom prst="roundRect">
              <a:avLst>
                <a:gd name="adj" fmla="val 25852"/>
              </a:avLst>
            </a:prstGeom>
            <a:solidFill>
              <a:srgbClr val="E66F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Webnicek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4E072C-5BB4-D5A2-9514-2265C0CB427D}"/>
              </a:ext>
            </a:extLst>
          </p:cNvPr>
          <p:cNvGrpSpPr/>
          <p:nvPr/>
        </p:nvGrpSpPr>
        <p:grpSpPr>
          <a:xfrm>
            <a:off x="8701077" y="3040"/>
            <a:ext cx="6465234" cy="3732096"/>
            <a:chOff x="8637003" y="3042"/>
            <a:chExt cx="6465234" cy="373209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D64C93-AF6F-2F82-868F-142676D8957E}"/>
                </a:ext>
              </a:extLst>
            </p:cNvPr>
            <p:cNvSpPr/>
            <p:nvPr/>
          </p:nvSpPr>
          <p:spPr>
            <a:xfrm>
              <a:off x="8637003" y="149116"/>
              <a:ext cx="6465234" cy="3586022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6DC3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08E421FA-8261-08EC-3EB9-0B172234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93" t="24907" r="48930" b="14020"/>
            <a:stretch>
              <a:fillRect/>
            </a:stretch>
          </p:blipFill>
          <p:spPr>
            <a:xfrm>
              <a:off x="8855575" y="459920"/>
              <a:ext cx="3064240" cy="2983138"/>
            </a:xfrm>
            <a:prstGeom prst="rect">
              <a:avLst/>
            </a:prstGeom>
          </p:spPr>
        </p:pic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1691F50-9F05-B551-D7C2-0B544F6BF8E8}"/>
                </a:ext>
              </a:extLst>
            </p:cNvPr>
            <p:cNvSpPr/>
            <p:nvPr/>
          </p:nvSpPr>
          <p:spPr>
            <a:xfrm>
              <a:off x="14545930" y="3042"/>
              <a:ext cx="326398" cy="326398"/>
            </a:xfrm>
            <a:prstGeom prst="ellipse">
              <a:avLst/>
            </a:prstGeom>
            <a:solidFill>
              <a:srgbClr val="6DC3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C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B5DFFC8-4B30-A548-A569-91426374E31C}"/>
                </a:ext>
              </a:extLst>
            </p:cNvPr>
            <p:cNvSpPr/>
            <p:nvPr/>
          </p:nvSpPr>
          <p:spPr>
            <a:xfrm>
              <a:off x="8798045" y="18639"/>
              <a:ext cx="1315561" cy="326397"/>
            </a:xfrm>
            <a:prstGeom prst="roundRect">
              <a:avLst>
                <a:gd name="adj" fmla="val 25852"/>
              </a:avLst>
            </a:prstGeom>
            <a:solidFill>
              <a:srgbClr val="6DC3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Datnicek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7743CA0-72FF-D5DA-CD7A-54BDD15A1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5576" y="444326"/>
              <a:ext cx="6050074" cy="3125580"/>
            </a:xfrm>
            <a:prstGeom prst="rect">
              <a:avLst/>
            </a:prstGeom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0A9516-C081-9BB5-0B5F-D25A60A3E6EA}"/>
              </a:ext>
            </a:extLst>
          </p:cNvPr>
          <p:cNvSpPr/>
          <p:nvPr/>
        </p:nvSpPr>
        <p:spPr>
          <a:xfrm>
            <a:off x="7946954" y="1515720"/>
            <a:ext cx="578620" cy="41656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C0ECCD-9F25-4F9F-6D98-D20E5FEF2141}"/>
              </a:ext>
            </a:extLst>
          </p:cNvPr>
          <p:cNvGrpSpPr/>
          <p:nvPr/>
        </p:nvGrpSpPr>
        <p:grpSpPr>
          <a:xfrm>
            <a:off x="4362461" y="411321"/>
            <a:ext cx="3388998" cy="2774095"/>
            <a:chOff x="3941544" y="551539"/>
            <a:chExt cx="3388998" cy="27740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A3DBC8F-ECE3-EC40-FC23-1701A158C865}"/>
                </a:ext>
              </a:extLst>
            </p:cNvPr>
            <p:cNvSpPr/>
            <p:nvPr/>
          </p:nvSpPr>
          <p:spPr>
            <a:xfrm>
              <a:off x="3941544" y="700654"/>
              <a:ext cx="3388998" cy="2624980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B1A01F0-8E13-73D6-AF42-1BFF89064AA7}"/>
                </a:ext>
              </a:extLst>
            </p:cNvPr>
            <p:cNvSpPr/>
            <p:nvPr/>
          </p:nvSpPr>
          <p:spPr>
            <a:xfrm>
              <a:off x="4264060" y="2631588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add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4023E88-7FF1-0181-AE68-681E69B77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49762" y="2684673"/>
              <a:ext cx="91142" cy="101915"/>
            </a:xfrm>
            <a:prstGeom prst="rect">
              <a:avLst/>
            </a:prstGeom>
          </p:spPr>
        </p:pic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23E2484-2FAA-E080-DBB0-9E5ECCD5BD43}"/>
                </a:ext>
              </a:extLst>
            </p:cNvPr>
            <p:cNvSpPr/>
            <p:nvPr/>
          </p:nvSpPr>
          <p:spPr>
            <a:xfrm>
              <a:off x="4264060" y="2195882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wrap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5CBE3D-8CF2-9D89-858C-D1090091020A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V="1">
              <a:off x="4638040" y="2403966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EDD58D5-BFEB-8DF1-FF2D-82A95060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764" y="2251885"/>
              <a:ext cx="91143" cy="96081"/>
            </a:xfrm>
            <a:prstGeom prst="rect">
              <a:avLst/>
            </a:prstGeom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DD4B3B8-E4FE-B45A-537D-9C69336AB4B0}"/>
                </a:ext>
              </a:extLst>
            </p:cNvPr>
            <p:cNvSpPr/>
            <p:nvPr/>
          </p:nvSpPr>
          <p:spPr>
            <a:xfrm>
              <a:off x="4264060" y="1760176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edit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47F1A0D-B0A6-BDBC-4D1D-0940E1714E0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4638040" y="1968259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19882D7-13D9-9410-3315-304C05F1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9762" y="1816179"/>
              <a:ext cx="90022" cy="96081"/>
            </a:xfrm>
            <a:prstGeom prst="rect">
              <a:avLst/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7C4F018-7DC0-CA0E-DD64-A9CEC8C54C9B}"/>
                </a:ext>
              </a:extLst>
            </p:cNvPr>
            <p:cNvSpPr/>
            <p:nvPr/>
          </p:nvSpPr>
          <p:spPr>
            <a:xfrm>
              <a:off x="4264060" y="1327085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add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A88D4C-B490-985B-5CF0-B534DA16D0DF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4638040" y="1535169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741DA24-0B93-8F18-7046-CF0547AC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49762" y="1380170"/>
              <a:ext cx="91142" cy="101915"/>
            </a:xfrm>
            <a:prstGeom prst="rect">
              <a:avLst/>
            </a:prstGeom>
          </p:spPr>
        </p:pic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C6EE1A08-0210-A7C9-12E9-CCD5CFCB4ED2}"/>
                </a:ext>
              </a:extLst>
            </p:cNvPr>
            <p:cNvSpPr/>
            <p:nvPr/>
          </p:nvSpPr>
          <p:spPr>
            <a:xfrm>
              <a:off x="5899428" y="1228713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D2C43EE-FD38-F7F6-5813-F78EA837DC0D}"/>
                </a:ext>
              </a:extLst>
            </p:cNvPr>
            <p:cNvSpPr/>
            <p:nvPr/>
          </p:nvSpPr>
          <p:spPr>
            <a:xfrm rot="13500000">
              <a:off x="6450792" y="1301168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9C3A7462-62C9-26A2-E3D7-760637160072}"/>
                </a:ext>
              </a:extLst>
            </p:cNvPr>
            <p:cNvSpPr/>
            <p:nvPr/>
          </p:nvSpPr>
          <p:spPr>
            <a:xfrm>
              <a:off x="5156205" y="1905584"/>
              <a:ext cx="563195" cy="28732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53783F4-B615-EDCF-8970-F178CB76C2DD}"/>
                </a:ext>
              </a:extLst>
            </p:cNvPr>
            <p:cNvSpPr/>
            <p:nvPr/>
          </p:nvSpPr>
          <p:spPr>
            <a:xfrm>
              <a:off x="6766483" y="554581"/>
              <a:ext cx="326398" cy="326398"/>
            </a:xfrm>
            <a:prstGeom prst="ellipse">
              <a:avLst/>
            </a:prstGeom>
            <a:solidFill>
              <a:srgbClr val="172C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A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FBE139B1-BF93-52CB-84C6-4E57E0B11A42}"/>
                </a:ext>
              </a:extLst>
            </p:cNvPr>
            <p:cNvSpPr/>
            <p:nvPr/>
          </p:nvSpPr>
          <p:spPr>
            <a:xfrm>
              <a:off x="6010552" y="1481994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9D8185A7-0B91-F804-E99D-15271FBA0036}"/>
                </a:ext>
              </a:extLst>
            </p:cNvPr>
            <p:cNvSpPr/>
            <p:nvPr/>
          </p:nvSpPr>
          <p:spPr>
            <a:xfrm rot="13500000">
              <a:off x="6561917" y="1554449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4886F4E5-96E3-A059-1F13-F8C6C7AB2729}"/>
                </a:ext>
              </a:extLst>
            </p:cNvPr>
            <p:cNvSpPr/>
            <p:nvPr/>
          </p:nvSpPr>
          <p:spPr>
            <a:xfrm>
              <a:off x="6133709" y="1740068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E242EC6-A4D1-4AFA-B57F-EE3535FF70B9}"/>
                </a:ext>
              </a:extLst>
            </p:cNvPr>
            <p:cNvSpPr/>
            <p:nvPr/>
          </p:nvSpPr>
          <p:spPr>
            <a:xfrm rot="13500000">
              <a:off x="6685074" y="1812521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9" name="Rectangle: Single Corner Snipped 108">
              <a:extLst>
                <a:ext uri="{FF2B5EF4-FFF2-40B4-BE49-F238E27FC236}">
                  <a16:creationId xmlns:a16="http://schemas.microsoft.com/office/drawing/2014/main" id="{A70298E5-6C4F-7B0E-62D3-022278312A4F}"/>
                </a:ext>
              </a:extLst>
            </p:cNvPr>
            <p:cNvSpPr/>
            <p:nvPr/>
          </p:nvSpPr>
          <p:spPr>
            <a:xfrm>
              <a:off x="6250479" y="1993348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C170265-C587-CAF1-2209-316E7FA241CB}"/>
                </a:ext>
              </a:extLst>
            </p:cNvPr>
            <p:cNvSpPr/>
            <p:nvPr/>
          </p:nvSpPr>
          <p:spPr>
            <a:xfrm rot="13500000">
              <a:off x="6801843" y="2065803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E841C4F5-FCB0-C3A5-1D67-D477B728E404}"/>
                </a:ext>
              </a:extLst>
            </p:cNvPr>
            <p:cNvSpPr/>
            <p:nvPr/>
          </p:nvSpPr>
          <p:spPr>
            <a:xfrm>
              <a:off x="4152719" y="551539"/>
              <a:ext cx="885938" cy="326397"/>
            </a:xfrm>
            <a:prstGeom prst="roundRect">
              <a:avLst>
                <a:gd name="adj" fmla="val 25852"/>
              </a:avLst>
            </a:prstGeom>
            <a:solidFill>
              <a:srgbClr val="172C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Denicek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FC779E-84E6-EFC9-FAA9-E985C6EDEEEA}"/>
              </a:ext>
            </a:extLst>
          </p:cNvPr>
          <p:cNvSpPr/>
          <p:nvPr/>
        </p:nvSpPr>
        <p:spPr>
          <a:xfrm rot="10800000">
            <a:off x="3590004" y="1515720"/>
            <a:ext cx="578620" cy="41656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EEAE79-C135-78F8-BA80-968A61A4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20712" y="1774947"/>
            <a:ext cx="294677" cy="329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0D92A9-917B-5843-85ED-0C9566BC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13" y="355748"/>
            <a:ext cx="288273" cy="303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CC39DD-F448-E757-CA5D-D577A645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712" y="1305512"/>
            <a:ext cx="288273" cy="307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225F94-8C83-5744-C85C-2FD6E3C0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20713" y="821399"/>
            <a:ext cx="288278" cy="322353"/>
          </a:xfrm>
          <a:prstGeom prst="rect">
            <a:avLst/>
          </a:prstGeom>
        </p:spPr>
      </p:pic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C01E65ED-7DC3-8B73-1EB9-E7B04E64D16D}"/>
              </a:ext>
            </a:extLst>
          </p:cNvPr>
          <p:cNvSpPr/>
          <p:nvPr/>
        </p:nvSpPr>
        <p:spPr>
          <a:xfrm>
            <a:off x="5610600" y="334598"/>
            <a:ext cx="659723" cy="1023632"/>
          </a:xfrm>
          <a:prstGeom prst="snip1Rect">
            <a:avLst>
              <a:gd name="adj" fmla="val 26636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B106585-CE2B-1A6A-66D2-A650E4D1A29C}"/>
              </a:ext>
            </a:extLst>
          </p:cNvPr>
          <p:cNvSpPr/>
          <p:nvPr/>
        </p:nvSpPr>
        <p:spPr>
          <a:xfrm rot="13500000">
            <a:off x="6036952" y="409201"/>
            <a:ext cx="215808" cy="106385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D150144-D532-6DE1-8666-CB91898B9A31}"/>
              </a:ext>
            </a:extLst>
          </p:cNvPr>
          <p:cNvSpPr/>
          <p:nvPr/>
        </p:nvSpPr>
        <p:spPr>
          <a:xfrm>
            <a:off x="5123701" y="1054454"/>
            <a:ext cx="330148" cy="287322"/>
          </a:xfrm>
          <a:prstGeom prst="rightArrow">
            <a:avLst/>
          </a:prstGeom>
          <a:solidFill>
            <a:srgbClr val="172C5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F0BF6-9F1B-4AA2-EF4B-932DE060D820}"/>
              </a:ext>
            </a:extLst>
          </p:cNvPr>
          <p:cNvCxnSpPr>
            <a:cxnSpLocks/>
          </p:cNvCxnSpPr>
          <p:nvPr/>
        </p:nvCxnSpPr>
        <p:spPr>
          <a:xfrm flipV="1">
            <a:off x="4769703" y="1595059"/>
            <a:ext cx="0" cy="227622"/>
          </a:xfrm>
          <a:prstGeom prst="straightConnector1">
            <a:avLst/>
          </a:prstGeom>
          <a:ln w="381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5BDC38-863A-936B-FC86-FB1103C9033E}"/>
              </a:ext>
            </a:extLst>
          </p:cNvPr>
          <p:cNvCxnSpPr>
            <a:cxnSpLocks/>
          </p:cNvCxnSpPr>
          <p:nvPr/>
        </p:nvCxnSpPr>
        <p:spPr>
          <a:xfrm flipV="1">
            <a:off x="4764849" y="1114154"/>
            <a:ext cx="0" cy="227622"/>
          </a:xfrm>
          <a:prstGeom prst="straightConnector1">
            <a:avLst/>
          </a:prstGeom>
          <a:ln w="381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D4A1AC-604A-042D-4B42-7394C3B8BA0A}"/>
              </a:ext>
            </a:extLst>
          </p:cNvPr>
          <p:cNvCxnSpPr>
            <a:cxnSpLocks/>
          </p:cNvCxnSpPr>
          <p:nvPr/>
        </p:nvCxnSpPr>
        <p:spPr>
          <a:xfrm flipV="1">
            <a:off x="4764849" y="635939"/>
            <a:ext cx="0" cy="227622"/>
          </a:xfrm>
          <a:prstGeom prst="straightConnector1">
            <a:avLst/>
          </a:prstGeom>
          <a:ln w="381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799A0032-8C35-A61B-C8FA-BA3EAA277B17}"/>
              </a:ext>
            </a:extLst>
          </p:cNvPr>
          <p:cNvSpPr/>
          <p:nvPr/>
        </p:nvSpPr>
        <p:spPr>
          <a:xfrm>
            <a:off x="5701081" y="590189"/>
            <a:ext cx="659723" cy="1023632"/>
          </a:xfrm>
          <a:prstGeom prst="snip1Rect">
            <a:avLst>
              <a:gd name="adj" fmla="val 26636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D9CFD56-05EE-E84F-99BA-E80BD4926358}"/>
              </a:ext>
            </a:extLst>
          </p:cNvPr>
          <p:cNvSpPr/>
          <p:nvPr/>
        </p:nvSpPr>
        <p:spPr>
          <a:xfrm rot="13500000">
            <a:off x="6127433" y="664792"/>
            <a:ext cx="215808" cy="106385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93E9CB02-3753-CD66-0B3F-5A3ACA15F97F}"/>
              </a:ext>
            </a:extLst>
          </p:cNvPr>
          <p:cNvSpPr/>
          <p:nvPr/>
        </p:nvSpPr>
        <p:spPr>
          <a:xfrm>
            <a:off x="5791562" y="846414"/>
            <a:ext cx="659723" cy="1023632"/>
          </a:xfrm>
          <a:prstGeom prst="snip1Rect">
            <a:avLst>
              <a:gd name="adj" fmla="val 26636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8973D9C-01F1-1457-B346-FD27BAC67393}"/>
              </a:ext>
            </a:extLst>
          </p:cNvPr>
          <p:cNvSpPr/>
          <p:nvPr/>
        </p:nvSpPr>
        <p:spPr>
          <a:xfrm rot="13500000">
            <a:off x="6217914" y="921017"/>
            <a:ext cx="215808" cy="106385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99B1EEA7-8BF9-BE38-3B2F-C4D58D261093}"/>
              </a:ext>
            </a:extLst>
          </p:cNvPr>
          <p:cNvSpPr/>
          <p:nvPr/>
        </p:nvSpPr>
        <p:spPr>
          <a:xfrm>
            <a:off x="5882043" y="1101371"/>
            <a:ext cx="659723" cy="1023632"/>
          </a:xfrm>
          <a:prstGeom prst="snip1Rect">
            <a:avLst>
              <a:gd name="adj" fmla="val 26636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8F8D5C0A-B344-E4C1-CF6C-155DD9C4B5D5}"/>
              </a:ext>
            </a:extLst>
          </p:cNvPr>
          <p:cNvSpPr/>
          <p:nvPr/>
        </p:nvSpPr>
        <p:spPr>
          <a:xfrm rot="13500000">
            <a:off x="6308395" y="1175974"/>
            <a:ext cx="215808" cy="106385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65"/>
          </a:p>
        </p:txBody>
      </p:sp>
    </p:spTree>
    <p:extLst>
      <p:ext uri="{BB962C8B-B14F-4D97-AF65-F5344CB8AC3E}">
        <p14:creationId xmlns:p14="http://schemas.microsoft.com/office/powerpoint/2010/main" val="36105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14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4</cp:revision>
  <dcterms:created xsi:type="dcterms:W3CDTF">2025-07-10T22:22:55Z</dcterms:created>
  <dcterms:modified xsi:type="dcterms:W3CDTF">2025-07-12T23:36:22Z</dcterms:modified>
</cp:coreProperties>
</file>