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8A4"/>
    <a:srgbClr val="E38EC4"/>
    <a:srgbClr val="E30C94"/>
    <a:srgbClr val="1CA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99" d="100"/>
          <a:sy n="99" d="100"/>
        </p:scale>
        <p:origin x="76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E6EB-F248-7694-500A-1B1131979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39334-3470-9AD6-37C3-F80FA3F4A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576CF-3381-F91E-2268-BF6FB5C6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EB89-1572-4FFB-8A5B-165784D87483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F3C0F-57F4-CB6A-70A6-34DF3BB5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C5BC5-401F-7B2A-92FC-2795F6D2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D67-8C75-44F9-8D4C-38410268A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36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0792-B7C0-35F8-9479-4C3D3CF3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07FA2-267E-E870-5F76-E8F944303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B237F-1697-2AD2-6EAE-79506BEB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EB89-1572-4FFB-8A5B-165784D87483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B4D66-ED79-B944-6051-4CF7B62D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CAA9F-587E-3CD6-DB86-EAE7AF1E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D67-8C75-44F9-8D4C-38410268A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2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F22654-EC09-E911-9978-58F8CFA48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5C492-A257-5401-FBDB-664E675ED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F7606-7800-EA6F-4C7D-9FEED646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EB89-1572-4FFB-8A5B-165784D87483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97A16-73BD-0B4C-B754-1785DBA9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CF6C1-BCFB-3DA8-2324-8DA18148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D67-8C75-44F9-8D4C-38410268A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10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1540-FFEA-95B5-5A21-FE44345A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CB90-F5F6-5844-C7E9-D90B812FA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EDDF0-31F1-7872-CB5B-B5FE325A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EB89-1572-4FFB-8A5B-165784D87483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62C24-0FFA-DBE6-7420-E5309A3B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E73AB-E176-6458-031B-FB6AB22B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D67-8C75-44F9-8D4C-38410268A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1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19FE-139E-871A-C42D-3D39D7FC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DD09D-B366-7DA7-FB0E-B7CB9B0FA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25482-0421-5970-C276-C6B528E0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EB89-1572-4FFB-8A5B-165784D87483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3DCCB-EEF5-F63B-F33A-6FE93911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30E7F-5972-B20D-E49B-E15133CE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D67-8C75-44F9-8D4C-38410268A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6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D5D5-F7B8-A8BE-472F-ED237587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15450-5474-A732-EF5F-D2A187021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F6A43-9AAE-D4E0-D9C6-F023ADFBF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F3962-C6B2-378D-00BC-2AA50720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EB89-1572-4FFB-8A5B-165784D87483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27D5F-FF3F-2791-0BAD-C395D4BC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9B43D-9D96-88FD-A82E-0744BC11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D67-8C75-44F9-8D4C-38410268A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01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D3CE-4C9A-E864-F5AF-68A4581A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159F5-D0FD-808D-66DB-546BDFFAD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B2ED1-2562-5C60-90EA-82959A7D3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2FEEFD-310E-0661-90A6-21049B7E9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BBAF5-1D10-11B5-332B-9F95FFA4D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47BFDA-1F5A-4C7F-D3BD-2C934C8B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EB89-1572-4FFB-8A5B-165784D87483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E8DC2-F824-B5E3-3885-3F602891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25D82-0DCE-2C50-105E-92AE7C5C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D67-8C75-44F9-8D4C-38410268A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33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2E1E-7908-90B6-9AB5-E4DA90F67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D1481-7EC9-FDCB-FAA2-8AD38B0FC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EB89-1572-4FFB-8A5B-165784D87483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B6E24-A072-5DDE-16A5-A9B2BE80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C8CE3-9AD7-7B6A-FC0A-37943A9A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D67-8C75-44F9-8D4C-38410268A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9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D197A-FE00-E2C3-D3D4-F49471BE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EB89-1572-4FFB-8A5B-165784D87483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FF68D-0896-1863-0175-E21CF674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4B4AF-9FC7-C62B-D66C-1DDBE617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D67-8C75-44F9-8D4C-38410268A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6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9609-5F6E-3EDD-4816-D086B7CA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9EC32-E905-4AF3-4B8A-7E743336A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4483B-69F6-434D-96D4-1C82CE2F8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97C85-BB9F-AA96-495C-E38AA3B6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EB89-1572-4FFB-8A5B-165784D87483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97D1B-F7BF-0266-9011-5E3B517B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5D256-3B3E-45B2-B56D-273B3E21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D67-8C75-44F9-8D4C-38410268A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50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D994-BE02-5D06-144C-92D28F31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99C31-8D6F-4270-B60D-0E235BF35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0E1D8-2597-E8B4-9D48-26C6641F3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3CE1C-CAA9-339A-48AF-BE02A331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EB89-1572-4FFB-8A5B-165784D87483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E9E6C-4010-354C-FAEF-2F699792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C2224-8136-C751-3057-CCFC9B96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D67-8C75-44F9-8D4C-38410268A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58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931D9-64E1-DEF3-63DD-C8AA4064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F06DD-C76B-6FD6-7167-8A33F31A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40B0C-40EA-7C3F-A73B-8D2009656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5EB89-1572-4FFB-8A5B-165784D87483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924DA-72E4-E7BB-0A28-E98C004E6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F190F-0AEC-2CD0-4980-03E269905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DD67-8C75-44F9-8D4C-38410268A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2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84CB435-DB2F-D4B3-37C6-6916C6707B4A}"/>
              </a:ext>
            </a:extLst>
          </p:cNvPr>
          <p:cNvSpPr/>
          <p:nvPr/>
        </p:nvSpPr>
        <p:spPr>
          <a:xfrm>
            <a:off x="4267865" y="1959242"/>
            <a:ext cx="396274" cy="396274"/>
          </a:xfrm>
          <a:prstGeom prst="ellipse">
            <a:avLst/>
          </a:prstGeom>
          <a:solidFill>
            <a:srgbClr val="E38EC4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30C94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3D8BE9-CC40-CC99-34FF-8FC7998FE971}"/>
              </a:ext>
            </a:extLst>
          </p:cNvPr>
          <p:cNvSpPr/>
          <p:nvPr/>
        </p:nvSpPr>
        <p:spPr>
          <a:xfrm>
            <a:off x="5366978" y="1959243"/>
            <a:ext cx="396274" cy="396274"/>
          </a:xfrm>
          <a:prstGeom prst="ellipse">
            <a:avLst/>
          </a:prstGeom>
          <a:solidFill>
            <a:srgbClr val="94C8A4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30C9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E56568-1AFB-163E-E51B-17200704C1C2}"/>
              </a:ext>
            </a:extLst>
          </p:cNvPr>
          <p:cNvSpPr txBox="1"/>
          <p:nvPr/>
        </p:nvSpPr>
        <p:spPr>
          <a:xfrm>
            <a:off x="3155550" y="1924629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E30C94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5FA3F-D859-50CA-CFE2-3D30F6343062}"/>
              </a:ext>
            </a:extLst>
          </p:cNvPr>
          <p:cNvSpPr txBox="1"/>
          <p:nvPr/>
        </p:nvSpPr>
        <p:spPr>
          <a:xfrm>
            <a:off x="5887495" y="2744719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1CA045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Export (one)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629E9E-3AE1-0927-73CF-A4F850BC73B3}"/>
              </a:ext>
            </a:extLst>
          </p:cNvPr>
          <p:cNvSpPr/>
          <p:nvPr/>
        </p:nvSpPr>
        <p:spPr>
          <a:xfrm>
            <a:off x="5366978" y="2790894"/>
            <a:ext cx="396274" cy="396274"/>
          </a:xfrm>
          <a:prstGeom prst="ellipse">
            <a:avLst/>
          </a:prstGeom>
          <a:solidFill>
            <a:srgbClr val="94C8A4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30C94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2BB981-A309-4744-1453-F20415B0FF0C}"/>
              </a:ext>
            </a:extLst>
          </p:cNvPr>
          <p:cNvSpPr/>
          <p:nvPr/>
        </p:nvSpPr>
        <p:spPr>
          <a:xfrm>
            <a:off x="4267865" y="2790894"/>
            <a:ext cx="396274" cy="396274"/>
          </a:xfrm>
          <a:prstGeom prst="ellipse">
            <a:avLst/>
          </a:prstGeom>
          <a:solidFill>
            <a:srgbClr val="E38EC4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30C9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A6D6E-EDA5-044F-EE63-01C5355B451D}"/>
              </a:ext>
            </a:extLst>
          </p:cNvPr>
          <p:cNvSpPr txBox="1"/>
          <p:nvPr/>
        </p:nvSpPr>
        <p:spPr>
          <a:xfrm>
            <a:off x="5887495" y="1959242"/>
            <a:ext cx="16183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1CA045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Python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F0CFF-C1B8-DB45-EFED-F7DAF0367670}"/>
              </a:ext>
            </a:extLst>
          </p:cNvPr>
          <p:cNvSpPr txBox="1"/>
          <p:nvPr/>
        </p:nvSpPr>
        <p:spPr>
          <a:xfrm>
            <a:off x="2614989" y="2744718"/>
            <a:ext cx="1547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E30C94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Export (two)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21147B-5D8F-73D0-0E8F-E19413CB1248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V="1">
            <a:off x="4466002" y="2355516"/>
            <a:ext cx="0" cy="435378"/>
          </a:xfrm>
          <a:prstGeom prst="straightConnector1">
            <a:avLst/>
          </a:prstGeom>
          <a:ln w="19050">
            <a:solidFill>
              <a:srgbClr val="E38EC4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985439-8203-696A-7FAF-439AA6AF0724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5565115" y="2355517"/>
            <a:ext cx="0" cy="435377"/>
          </a:xfrm>
          <a:prstGeom prst="straightConnector1">
            <a:avLst/>
          </a:prstGeom>
          <a:ln w="19050">
            <a:solidFill>
              <a:srgbClr val="94C8A4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D012354-D6E8-4954-619B-49D1FCABD990}"/>
              </a:ext>
            </a:extLst>
          </p:cNvPr>
          <p:cNvSpPr/>
          <p:nvPr/>
        </p:nvSpPr>
        <p:spPr>
          <a:xfrm>
            <a:off x="4817421" y="3499233"/>
            <a:ext cx="396274" cy="39627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30C94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9D7E21-4800-77F2-77BD-F9EA647BA690}"/>
              </a:ext>
            </a:extLst>
          </p:cNvPr>
          <p:cNvCxnSpPr>
            <a:cxnSpLocks/>
            <a:stCxn id="17" idx="1"/>
            <a:endCxn id="9" idx="5"/>
          </p:cNvCxnSpPr>
          <p:nvPr/>
        </p:nvCxnSpPr>
        <p:spPr>
          <a:xfrm flipH="1" flipV="1">
            <a:off x="4606106" y="3129135"/>
            <a:ext cx="269348" cy="42813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915CE8-A350-B1E9-3703-0FCE8196EFFD}"/>
              </a:ext>
            </a:extLst>
          </p:cNvPr>
          <p:cNvCxnSpPr>
            <a:cxnSpLocks/>
            <a:stCxn id="17" idx="7"/>
            <a:endCxn id="8" idx="3"/>
          </p:cNvCxnSpPr>
          <p:nvPr/>
        </p:nvCxnSpPr>
        <p:spPr>
          <a:xfrm flipV="1">
            <a:off x="5155662" y="3129135"/>
            <a:ext cx="269349" cy="42813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D16E6C4-B32D-AFA6-41C5-3CAC53577A32}"/>
              </a:ext>
            </a:extLst>
          </p:cNvPr>
          <p:cNvSpPr txBox="1"/>
          <p:nvPr/>
        </p:nvSpPr>
        <p:spPr>
          <a:xfrm>
            <a:off x="5366978" y="3499233"/>
            <a:ext cx="19656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JavaScript code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3F5E47A-2719-381D-7D10-6836E9D88F12}"/>
              </a:ext>
            </a:extLst>
          </p:cNvPr>
          <p:cNvSpPr/>
          <p:nvPr/>
        </p:nvSpPr>
        <p:spPr>
          <a:xfrm>
            <a:off x="4817421" y="4330884"/>
            <a:ext cx="396274" cy="39627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30C94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EA2BE5-5151-1E9F-4496-B840765790E9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5015558" y="3895507"/>
            <a:ext cx="0" cy="435377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D8BA86-5389-20A8-FC41-B638065AB09D}"/>
              </a:ext>
            </a:extLst>
          </p:cNvPr>
          <p:cNvSpPr txBox="1"/>
          <p:nvPr/>
        </p:nvSpPr>
        <p:spPr>
          <a:xfrm>
            <a:off x="5366977" y="4330884"/>
            <a:ext cx="15440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Export (join)</a:t>
            </a:r>
          </a:p>
        </p:txBody>
      </p:sp>
    </p:spTree>
    <p:extLst>
      <p:ext uri="{BB962C8B-B14F-4D97-AF65-F5344CB8AC3E}">
        <p14:creationId xmlns:p14="http://schemas.microsoft.com/office/powerpoint/2010/main" val="60890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3</cp:revision>
  <dcterms:created xsi:type="dcterms:W3CDTF">2024-01-25T23:20:47Z</dcterms:created>
  <dcterms:modified xsi:type="dcterms:W3CDTF">2024-06-07T21:58:26Z</dcterms:modified>
</cp:coreProperties>
</file>