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5600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6" autoAdjust="0"/>
    <p:restoredTop sz="94660"/>
  </p:normalViewPr>
  <p:slideViewPr>
    <p:cSldViewPr snapToGrid="0">
      <p:cViewPr>
        <p:scale>
          <a:sx n="180" d="100"/>
          <a:sy n="180" d="100"/>
        </p:scale>
        <p:origin x="-17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04" y="1296173"/>
            <a:ext cx="897604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06" y="4159854"/>
            <a:ext cx="7920038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7036" y="421669"/>
            <a:ext cx="2277011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004" y="421669"/>
            <a:ext cx="669903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04" y="1974512"/>
            <a:ext cx="9108043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04" y="5300194"/>
            <a:ext cx="9108043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004" y="2108344"/>
            <a:ext cx="4488021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025" y="2108344"/>
            <a:ext cx="4488021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79" y="421671"/>
            <a:ext cx="9108043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380" y="1941510"/>
            <a:ext cx="446739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380" y="2893014"/>
            <a:ext cx="446739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6026" y="1941510"/>
            <a:ext cx="448939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6026" y="2893014"/>
            <a:ext cx="448939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79" y="528002"/>
            <a:ext cx="340589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397" y="1140341"/>
            <a:ext cx="5346025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379" y="2376011"/>
            <a:ext cx="340589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79" y="528002"/>
            <a:ext cx="340589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9397" y="1140341"/>
            <a:ext cx="5346025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379" y="2376011"/>
            <a:ext cx="340589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004" y="421671"/>
            <a:ext cx="9108043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004" y="2108344"/>
            <a:ext cx="9108043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004" y="7340703"/>
            <a:ext cx="23760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8017" y="7340703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8035" y="7340703"/>
            <a:ext cx="23760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2026336" y="86811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2026336" y="1614808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6155087" y="8681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1" y="131522"/>
            <a:ext cx="1133633" cy="3191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34" y="1354775"/>
            <a:ext cx="3143689" cy="1448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41" y="1532287"/>
            <a:ext cx="1981477" cy="3477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D21C64-4656-4050-ADD9-6D46D1F44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15" y="822621"/>
            <a:ext cx="2419350" cy="51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58B3C-088F-5DEA-9FA6-2901D6A63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541" y="501599"/>
            <a:ext cx="3126206" cy="866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C5685-4590-FD3E-49DA-7FCBB77AE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058" y="1942465"/>
            <a:ext cx="3126206" cy="8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12</cp:revision>
  <dcterms:created xsi:type="dcterms:W3CDTF">2020-09-11T13:24:19Z</dcterms:created>
  <dcterms:modified xsi:type="dcterms:W3CDTF">2024-06-12T21:18:08Z</dcterms:modified>
</cp:coreProperties>
</file>