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201" d="100"/>
          <a:sy n="201" d="100"/>
        </p:scale>
        <p:origin x="-1824" y="-1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78EC-83CA-E86E-BDF7-2C84D5464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18924-D08F-5478-7093-A2557A0C9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556E0-85E5-5586-283B-DE582239B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4565-65B5-418F-ADB2-7CE6EF9B4AF4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C1C73-FC63-B940-C670-2A0417C5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154EB-DB2A-86A6-2BEB-E8EBF2FE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57A6-051C-4931-B06F-D339D62E6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0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BCC0-377A-BE04-14AD-500A2BB8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279FF-969C-06B1-4569-0C4773431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216FD-E1F2-1F81-7D3C-F892650F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4565-65B5-418F-ADB2-7CE6EF9B4AF4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FE114-B949-51E3-1030-89C9D375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9BB22-787D-3D1B-529A-85D152BA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57A6-051C-4931-B06F-D339D62E6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36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92B58-4240-2344-1CAB-D0A48A8CB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0A38A-FBD6-6B08-F989-4C0BF1532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E0A07-C5F7-DFC4-DB25-3BE7E7C4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4565-65B5-418F-ADB2-7CE6EF9B4AF4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88133-A2B6-CA25-69DA-01FF7B3C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81DEF-BE59-56D3-47C6-56DEA505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57A6-051C-4931-B06F-D339D62E6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68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4168-C9A6-48FE-23C3-F86A06A8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62D9-4599-E5C5-8006-10B66910C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541B5-5170-E726-361E-E086FFD4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4565-65B5-418F-ADB2-7CE6EF9B4AF4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BA0D6-A0B5-BEAE-1C72-5642A66A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D6BD9-E51C-371D-37D8-3A8786A4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57A6-051C-4931-B06F-D339D62E6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82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DCA2-0656-D90B-4F81-1CFFA7FD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3A777-DC52-FCF2-F663-48D88B33D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2108D-E18B-66C0-CAFC-48564B53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4565-65B5-418F-ADB2-7CE6EF9B4AF4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74106-B88A-6A66-47E7-DB5615AA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D3C61-7D11-1280-4497-BFA75476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57A6-051C-4931-B06F-D339D62E6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6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4B97-D391-22B0-1FD7-63FE7A45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9D5B7-B6B2-06F8-7B3F-25CFF8F1F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C9C11-AF1C-2B3D-98DE-4BBCDAEC3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1AE83-641C-19C6-C539-C06BFFEA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4565-65B5-418F-ADB2-7CE6EF9B4AF4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2F56C-39FC-83C2-10C9-C22DB2B1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64DFE-A99E-1376-81E6-15B8FD0B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57A6-051C-4931-B06F-D339D62E6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49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C064-CFEC-A76D-81F8-2AD9A100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70CCA-4318-C6A2-D6FE-B8690504E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B225E-2778-9521-3BC7-F68861523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F36D2-B055-1866-A32D-068FFCA786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E2D85-9CDC-E568-46D6-EB0333F57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C1787-03E1-AA80-7E52-4EEE5CD7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4565-65B5-418F-ADB2-7CE6EF9B4AF4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19B3D-2D69-ADED-29D2-981245BE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58BA3-1FDF-0456-54EF-5E44CFA5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57A6-051C-4931-B06F-D339D62E6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82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77E4-0620-B97F-AB78-9557AEB3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5A093-FDE4-6AF3-0772-F7471609C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4565-65B5-418F-ADB2-7CE6EF9B4AF4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A9139-7008-A340-61D7-9B5F2782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CCA21-F71D-7251-F38B-3776797A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57A6-051C-4931-B06F-D339D62E6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091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CB8C7C-DC23-5FB4-77EE-9EF6B14E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4565-65B5-418F-ADB2-7CE6EF9B4AF4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D0B2BB-A89B-D806-DFAF-D8CCDFF9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52D14-4BE8-0AB9-7B24-5D6A3E81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57A6-051C-4931-B06F-D339D62E6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02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D985-1816-9A15-370A-0A7B7AFE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C5803-3F3E-8289-7E30-444895CD5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D9067-4C29-4D64-60DC-2060B879A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C72ED-87FD-92DD-206C-09BFB270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4565-65B5-418F-ADB2-7CE6EF9B4AF4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F6F8D-390F-F2DE-79F7-C025FFDC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E1ABF-B43A-5577-69D6-E57E87DF4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57A6-051C-4931-B06F-D339D62E6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6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0DB3-0692-CE10-8277-D89DDF25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12459-3A02-05AB-787E-A4D5A5833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2BD40-B940-1CA2-A7D4-1E3CEF695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5E7DD-1EE2-C3D7-A9B0-49D8F622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84565-65B5-418F-ADB2-7CE6EF9B4AF4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0D6D6-0141-330B-4106-D1248F7D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7A6C2-7F19-7AFA-6EBA-0A4292B6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57A6-051C-4931-B06F-D339D62E6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70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99E92-9318-2615-679B-DD03E75A2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E5D65-CCFC-F8BB-8362-3EEF369D3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E5FF1-5C26-540A-81F1-224CC2A51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84565-65B5-418F-ADB2-7CE6EF9B4AF4}" type="datetimeFigureOut">
              <a:rPr lang="en-GB" smtClean="0"/>
              <a:t>19/11/2022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9B7E0-D592-ED72-83F3-54447E893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20FE8-87C1-B73B-4E5B-D56B9D583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657A6-051C-4931-B06F-D339D62E6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80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7F8E61-19F1-DAA7-43BE-87D3E4E0928D}"/>
              </a:ext>
            </a:extLst>
          </p:cNvPr>
          <p:cNvSpPr/>
          <p:nvPr/>
        </p:nvSpPr>
        <p:spPr>
          <a:xfrm>
            <a:off x="584049" y="602298"/>
            <a:ext cx="2213906" cy="7282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 types</a:t>
            </a:r>
            <a:b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(business origins)</a:t>
            </a:r>
            <a:endParaRPr lang="en-GB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1F5BDA-2B44-7366-9139-6AF358B2F6D2}"/>
              </a:ext>
            </a:extLst>
          </p:cNvPr>
          <p:cNvSpPr/>
          <p:nvPr/>
        </p:nvSpPr>
        <p:spPr>
          <a:xfrm>
            <a:off x="5774773" y="624196"/>
            <a:ext cx="2213906" cy="7282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Type checking</a:t>
            </a:r>
            <a:b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(mathematics)</a:t>
            </a:r>
            <a:endParaRPr lang="en-GB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0D4D0C-14FE-1E9C-E134-9C3C54AC05C2}"/>
              </a:ext>
            </a:extLst>
          </p:cNvPr>
          <p:cNvSpPr/>
          <p:nvPr/>
        </p:nvSpPr>
        <p:spPr>
          <a:xfrm>
            <a:off x="3179411" y="602297"/>
            <a:ext cx="2213906" cy="7282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Abstract data types</a:t>
            </a:r>
            <a:b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(engineering)</a:t>
            </a:r>
            <a:endParaRPr lang="en-GB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CB76B7-80D7-06DC-0A1F-DF5162819284}"/>
              </a:ext>
            </a:extLst>
          </p:cNvPr>
          <p:cNvSpPr/>
          <p:nvPr/>
        </p:nvSpPr>
        <p:spPr>
          <a:xfrm>
            <a:off x="3179411" y="1893588"/>
            <a:ext cx="2213906" cy="7282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ML types</a:t>
            </a:r>
            <a:b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(brief synergy?)</a:t>
            </a:r>
            <a:endParaRPr lang="en-GB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8E8048-C7F9-8E2E-E78F-ADCFBB103274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691002" y="1330533"/>
            <a:ext cx="2595362" cy="56305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F3AF9F-DE6F-C1A1-B7E0-40F704EDFBA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286364" y="1330532"/>
            <a:ext cx="0" cy="56305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19B3F5-6C57-222A-4508-BB74A42ED43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4286364" y="1352431"/>
            <a:ext cx="2595362" cy="54115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6DD3087-4BBB-7FDF-F166-EDF400CF4F3D}"/>
              </a:ext>
            </a:extLst>
          </p:cNvPr>
          <p:cNvSpPr/>
          <p:nvPr/>
        </p:nvSpPr>
        <p:spPr>
          <a:xfrm>
            <a:off x="584048" y="3162980"/>
            <a:ext cx="2213906" cy="7282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Unsound</a:t>
            </a:r>
            <a:r>
              <a:rPr lang="cs-CZ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cs-CZ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types</a:t>
            </a: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!</a:t>
            </a:r>
            <a:b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(engineering)</a:t>
            </a:r>
            <a:endParaRPr lang="en-GB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E338038-CD80-4AD9-8485-E54E4E3ACF81}"/>
              </a:ext>
            </a:extLst>
          </p:cNvPr>
          <p:cNvCxnSpPr/>
          <p:nvPr/>
        </p:nvCxnSpPr>
        <p:spPr>
          <a:xfrm>
            <a:off x="4286364" y="2626075"/>
            <a:ext cx="2595362" cy="563055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E1228F-C792-45A7-17CA-EA85FEB1C9CD}"/>
              </a:ext>
            </a:extLst>
          </p:cNvPr>
          <p:cNvCxnSpPr>
            <a:cxnSpLocks/>
          </p:cNvCxnSpPr>
          <p:nvPr/>
        </p:nvCxnSpPr>
        <p:spPr>
          <a:xfrm flipH="1">
            <a:off x="1691002" y="2621823"/>
            <a:ext cx="2595362" cy="541157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296E19-66D8-8E13-58ED-A7519A9D2AE7}"/>
              </a:ext>
            </a:extLst>
          </p:cNvPr>
          <p:cNvCxnSpPr>
            <a:cxnSpLocks/>
          </p:cNvCxnSpPr>
          <p:nvPr/>
        </p:nvCxnSpPr>
        <p:spPr>
          <a:xfrm>
            <a:off x="4286364" y="2626074"/>
            <a:ext cx="0" cy="563056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81FE895-D4B1-AD38-B307-58F7A012E23D}"/>
              </a:ext>
            </a:extLst>
          </p:cNvPr>
          <p:cNvSpPr/>
          <p:nvPr/>
        </p:nvSpPr>
        <p:spPr>
          <a:xfrm>
            <a:off x="3179411" y="3193382"/>
            <a:ext cx="2213906" cy="7282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Types as proofs</a:t>
            </a:r>
            <a:b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matehmatics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GB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E2FD4F-22D3-EB82-0757-13C9D1DAD593}"/>
              </a:ext>
            </a:extLst>
          </p:cNvPr>
          <p:cNvSpPr/>
          <p:nvPr/>
        </p:nvSpPr>
        <p:spPr>
          <a:xfrm>
            <a:off x="5774773" y="3193382"/>
            <a:ext cx="2213906" cy="7282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Types for data</a:t>
            </a:r>
            <a:b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(engineering)</a:t>
            </a:r>
            <a:endParaRPr lang="en-GB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43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FFE4DA2-8424-581B-7890-864D80837852}"/>
              </a:ext>
            </a:extLst>
          </p:cNvPr>
          <p:cNvSpPr/>
          <p:nvPr/>
        </p:nvSpPr>
        <p:spPr>
          <a:xfrm>
            <a:off x="3335916" y="3863842"/>
            <a:ext cx="366856" cy="36685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021615-FA8A-7C11-4572-702A66FCE53E}"/>
              </a:ext>
            </a:extLst>
          </p:cNvPr>
          <p:cNvSpPr/>
          <p:nvPr/>
        </p:nvSpPr>
        <p:spPr>
          <a:xfrm>
            <a:off x="2583498" y="2944879"/>
            <a:ext cx="366856" cy="36685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51DE913-068B-E037-80E7-9D43CBE13C1C}"/>
              </a:ext>
            </a:extLst>
          </p:cNvPr>
          <p:cNvSpPr/>
          <p:nvPr/>
        </p:nvSpPr>
        <p:spPr>
          <a:xfrm>
            <a:off x="4088334" y="2943967"/>
            <a:ext cx="366856" cy="36685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365D70-F8B7-866D-4284-C98C00353FBF}"/>
              </a:ext>
            </a:extLst>
          </p:cNvPr>
          <p:cNvSpPr/>
          <p:nvPr/>
        </p:nvSpPr>
        <p:spPr>
          <a:xfrm>
            <a:off x="2950354" y="2237633"/>
            <a:ext cx="366856" cy="36685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F454AE-593E-ED51-DB58-F25122C5EDDD}"/>
              </a:ext>
            </a:extLst>
          </p:cNvPr>
          <p:cNvSpPr/>
          <p:nvPr/>
        </p:nvSpPr>
        <p:spPr>
          <a:xfrm>
            <a:off x="3721478" y="2237633"/>
            <a:ext cx="366856" cy="36685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344B7CA-9366-4217-7679-E52CB3B637C9}"/>
              </a:ext>
            </a:extLst>
          </p:cNvPr>
          <p:cNvSpPr/>
          <p:nvPr/>
        </p:nvSpPr>
        <p:spPr>
          <a:xfrm>
            <a:off x="4455190" y="2237633"/>
            <a:ext cx="366856" cy="36685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672E1A-6AB2-88DE-9691-F4834843BE68}"/>
              </a:ext>
            </a:extLst>
          </p:cNvPr>
          <p:cNvSpPr/>
          <p:nvPr/>
        </p:nvSpPr>
        <p:spPr>
          <a:xfrm>
            <a:off x="2216642" y="2237633"/>
            <a:ext cx="366856" cy="36685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BE7CF5-3D11-8937-C942-939881F3FD04}"/>
              </a:ext>
            </a:extLst>
          </p:cNvPr>
          <p:cNvCxnSpPr>
            <a:cxnSpLocks/>
            <a:stCxn id="5" idx="0"/>
            <a:endCxn id="10" idx="5"/>
          </p:cNvCxnSpPr>
          <p:nvPr/>
        </p:nvCxnSpPr>
        <p:spPr>
          <a:xfrm flipH="1" flipV="1">
            <a:off x="2529773" y="2550764"/>
            <a:ext cx="237153" cy="3941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CD7871-77AA-D735-0E84-ED5E0D308CA0}"/>
              </a:ext>
            </a:extLst>
          </p:cNvPr>
          <p:cNvCxnSpPr>
            <a:cxnSpLocks/>
            <a:stCxn id="5" idx="0"/>
            <a:endCxn id="7" idx="3"/>
          </p:cNvCxnSpPr>
          <p:nvPr/>
        </p:nvCxnSpPr>
        <p:spPr>
          <a:xfrm flipV="1">
            <a:off x="2766926" y="2550764"/>
            <a:ext cx="237153" cy="3941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B081DC-330F-8576-D72D-46A0004ACA6B}"/>
              </a:ext>
            </a:extLst>
          </p:cNvPr>
          <p:cNvCxnSpPr>
            <a:cxnSpLocks/>
          </p:cNvCxnSpPr>
          <p:nvPr/>
        </p:nvCxnSpPr>
        <p:spPr>
          <a:xfrm flipH="1" flipV="1">
            <a:off x="4034609" y="2549852"/>
            <a:ext cx="237153" cy="3941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EECC3D-C6FB-63AE-BFAB-E6D82598CC8A}"/>
              </a:ext>
            </a:extLst>
          </p:cNvPr>
          <p:cNvCxnSpPr>
            <a:cxnSpLocks/>
          </p:cNvCxnSpPr>
          <p:nvPr/>
        </p:nvCxnSpPr>
        <p:spPr>
          <a:xfrm flipV="1">
            <a:off x="4271762" y="2549852"/>
            <a:ext cx="237153" cy="3941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55E474-2E85-5DD1-37C3-21FEF9FEBFC5}"/>
              </a:ext>
            </a:extLst>
          </p:cNvPr>
          <p:cNvCxnSpPr>
            <a:cxnSpLocks/>
            <a:stCxn id="4" idx="0"/>
            <a:endCxn id="6" idx="3"/>
          </p:cNvCxnSpPr>
          <p:nvPr/>
        </p:nvCxnSpPr>
        <p:spPr>
          <a:xfrm flipV="1">
            <a:off x="3519344" y="3257098"/>
            <a:ext cx="622715" cy="606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024643-28F3-BBFB-3E81-5ADBC3C31B81}"/>
              </a:ext>
            </a:extLst>
          </p:cNvPr>
          <p:cNvCxnSpPr>
            <a:cxnSpLocks/>
            <a:stCxn id="4" idx="0"/>
            <a:endCxn id="5" idx="5"/>
          </p:cNvCxnSpPr>
          <p:nvPr/>
        </p:nvCxnSpPr>
        <p:spPr>
          <a:xfrm flipH="1" flipV="1">
            <a:off x="2896629" y="3258010"/>
            <a:ext cx="622715" cy="605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370183F-299A-8523-2615-D82141CDF1E1}"/>
              </a:ext>
            </a:extLst>
          </p:cNvPr>
          <p:cNvSpPr/>
          <p:nvPr/>
        </p:nvSpPr>
        <p:spPr>
          <a:xfrm>
            <a:off x="3827392" y="3724625"/>
            <a:ext cx="260942" cy="13921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000F3A6B-371E-EA8F-F740-7129E9AA113D}"/>
              </a:ext>
            </a:extLst>
          </p:cNvPr>
          <p:cNvSpPr/>
          <p:nvPr/>
        </p:nvSpPr>
        <p:spPr>
          <a:xfrm rot="10800000">
            <a:off x="2945271" y="3724625"/>
            <a:ext cx="260942" cy="13921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5BB4427-DEBF-8C35-0F0B-98EB23F0DF66}"/>
              </a:ext>
            </a:extLst>
          </p:cNvPr>
          <p:cNvSpPr/>
          <p:nvPr/>
        </p:nvSpPr>
        <p:spPr>
          <a:xfrm>
            <a:off x="2949821" y="2804750"/>
            <a:ext cx="260942" cy="13921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A69B122-C28F-4CBF-1BA2-3D039D8A94CD}"/>
              </a:ext>
            </a:extLst>
          </p:cNvPr>
          <p:cNvSpPr/>
          <p:nvPr/>
        </p:nvSpPr>
        <p:spPr>
          <a:xfrm rot="10800000">
            <a:off x="2293920" y="2805205"/>
            <a:ext cx="260942" cy="13921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321A896C-3A54-F0BC-3767-5186F97CD8F6}"/>
              </a:ext>
            </a:extLst>
          </p:cNvPr>
          <p:cNvSpPr/>
          <p:nvPr/>
        </p:nvSpPr>
        <p:spPr>
          <a:xfrm>
            <a:off x="2947462" y="2804750"/>
            <a:ext cx="260942" cy="13921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AC1AE20-AEA9-E0AF-A9AA-9B4027377FC0}"/>
              </a:ext>
            </a:extLst>
          </p:cNvPr>
          <p:cNvSpPr/>
          <p:nvPr/>
        </p:nvSpPr>
        <p:spPr>
          <a:xfrm rot="10800000">
            <a:off x="2291561" y="2805205"/>
            <a:ext cx="260942" cy="13921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3FCB78C-3A29-525D-5343-A4D248267706}"/>
              </a:ext>
            </a:extLst>
          </p:cNvPr>
          <p:cNvSpPr/>
          <p:nvPr/>
        </p:nvSpPr>
        <p:spPr>
          <a:xfrm>
            <a:off x="4455190" y="2804750"/>
            <a:ext cx="260942" cy="13921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F4F38D5-F608-105F-C4DD-CDFB0C3D7142}"/>
              </a:ext>
            </a:extLst>
          </p:cNvPr>
          <p:cNvSpPr/>
          <p:nvPr/>
        </p:nvSpPr>
        <p:spPr>
          <a:xfrm rot="10800000">
            <a:off x="3799289" y="2805205"/>
            <a:ext cx="260942" cy="139217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606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Petricek</dc:creator>
  <cp:lastModifiedBy>Tomas Petricek</cp:lastModifiedBy>
  <cp:revision>2</cp:revision>
  <dcterms:created xsi:type="dcterms:W3CDTF">2022-11-18T12:58:26Z</dcterms:created>
  <dcterms:modified xsi:type="dcterms:W3CDTF">2022-11-19T23:02:15Z</dcterms:modified>
</cp:coreProperties>
</file>