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187" d="100"/>
          <a:sy n="187" d="100"/>
        </p:scale>
        <p:origin x="-588" y="-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9BEA-93E2-234F-6F4A-D0D263F68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BCB83-523E-4851-69D0-C71592517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550F-553C-6596-8DF9-4681DB97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4B63-E4AF-4113-AE28-CA6951298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6105E-92EB-8150-AF23-0B6220AB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95D7A-613E-2725-E8B3-1D211FB3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43D0-6077-48BA-9CF8-42BA8E103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11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C52B-F5F1-108B-42A3-FD474A75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3C01F-A2C2-F877-F344-D7CF28791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BFD5-156C-5C81-F3BF-230A0FF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4B63-E4AF-4113-AE28-CA6951298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AB2B1-01D5-A9AA-F27A-9F8ED07F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0EC0-6B52-24DE-F184-50BE8B4D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43D0-6077-48BA-9CF8-42BA8E103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69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20B10-75C0-3789-C187-9655DDB9A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756CE-5DDB-38FD-A457-0A5CB3C28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CBF91-D295-FCC8-CFEE-88E8DFF8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4B63-E4AF-4113-AE28-CA6951298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2673B-79F3-AD14-678A-1055706F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F2C8-FA30-BA1F-CD5B-5BADDB60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43D0-6077-48BA-9CF8-42BA8E103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86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89BB-77CB-CF63-6DD3-F6807B30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568F-AA27-0499-8EC6-18403364E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B5B7E-7571-F968-55BA-FE9844F2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4B63-E4AF-4113-AE28-CA6951298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A8F1F-4237-414D-E993-99D7B862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8B134-B2A3-B002-0277-76EB32A1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43D0-6077-48BA-9CF8-42BA8E103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3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73CF-EF79-093C-20D7-E1121AF0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E1CDC-919C-B5D2-3812-04145D94A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DBA1-2A51-F598-4226-E5186E37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4B63-E4AF-4113-AE28-CA6951298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3741-926E-466F-FD42-8D1D1B28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47011-A051-37EB-6F1F-20BE40F7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43D0-6077-48BA-9CF8-42BA8E103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E8C9-C9D8-3154-0EBD-C281E6EA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2C115-0D72-1D91-3B23-116FE6367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960CE-9D3A-B235-13EB-F7F5AE6EE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94D55-D54B-9846-DE24-B338CDF3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4B63-E4AF-4113-AE28-CA6951298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FD5DA-0A72-0019-A00C-3988CFA7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62952-D5BD-7C05-026D-31325657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43D0-6077-48BA-9CF8-42BA8E103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27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B18B-8DCD-B819-A696-734B2C0B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9E8CE-2766-71A1-9E34-283ED6C45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9B28D-90DA-FC92-171D-48627924B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9B92-BA5A-41D8-07C3-9D6DFB62E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ADEA1-1A8D-DA1E-7F7F-3D751250A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884BB-8A1E-2A49-FB38-325A7A00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4B63-E4AF-4113-AE28-CA6951298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109AA-93AB-E49D-726A-AE56AB75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46E87-6979-B23E-AFD6-D3EE78E4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43D0-6077-48BA-9CF8-42BA8E103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34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87E2-6DE9-DA62-D1B1-9090F47C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5959C-61F9-1166-1C7F-393FC28B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4B63-E4AF-4113-AE28-CA6951298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BD815-EC4E-D5D0-3362-7C7C9733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D1D04-D6B3-2708-B1ED-0C62E997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43D0-6077-48BA-9CF8-42BA8E103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81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7E684-2B3D-0FC2-C189-4E65D4D1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4B63-E4AF-4113-AE28-CA6951298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B36BE-625B-E6A6-FCF7-4A3FB10B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E3A41-A54C-0CEE-0E5A-FB75913A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43D0-6077-48BA-9CF8-42BA8E103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2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BF93-0CB6-CD71-8D45-1A2513EE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3549D-C657-884C-F917-71B3FD861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4FADD-E014-0BEB-5824-85C21E026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C652A-7E97-32FA-CB11-D8C16C64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4B63-E4AF-4113-AE28-CA6951298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67363-3AFE-C0B7-E8AD-ECA773CB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01771-2AD6-089F-FDD1-93FB6ACE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43D0-6077-48BA-9CF8-42BA8E103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8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FD9C-A051-657B-069D-CB0FEDBC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A4C6C-5B83-4EF5-73E7-66E239853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B8A0B-2EB9-A783-0143-B90AE65C6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22FDD-2FCB-ECDF-93C7-1521C5C3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4B63-E4AF-4113-AE28-CA6951298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E5EC2-8AA0-5ACE-2064-77E80957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1BE78-520D-0260-C941-35A30EEC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43D0-6077-48BA-9CF8-42BA8E103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71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8758E-0E4C-1D9C-A283-308BDE1F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E6A1D-364C-E813-716B-06CD67322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6070-7525-45E0-6A58-D06E37E3C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64B63-E4AF-4113-AE28-CA6951298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EA17-B47F-30A3-9D8D-4F7BED57F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003DA-DB90-34F0-A8D1-5E2D4DEAA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43D0-6077-48BA-9CF8-42BA8E103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07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2FA2DD1-A7A2-E8DB-D807-98A440CDED20}"/>
              </a:ext>
            </a:extLst>
          </p:cNvPr>
          <p:cNvSpPr/>
          <p:nvPr/>
        </p:nvSpPr>
        <p:spPr>
          <a:xfrm>
            <a:off x="1684603" y="1671446"/>
            <a:ext cx="4062783" cy="4062783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57F18D8-E0D0-BD7D-E266-DF8B1DE48049}"/>
              </a:ext>
            </a:extLst>
          </p:cNvPr>
          <p:cNvSpPr/>
          <p:nvPr/>
        </p:nvSpPr>
        <p:spPr>
          <a:xfrm>
            <a:off x="3961542" y="3909575"/>
            <a:ext cx="924490" cy="924490"/>
          </a:xfrm>
          <a:prstGeom prst="ellipse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97ECDC-2D50-47A7-C12E-D2B48C8EFF21}"/>
              </a:ext>
            </a:extLst>
          </p:cNvPr>
          <p:cNvSpPr txBox="1"/>
          <p:nvPr/>
        </p:nvSpPr>
        <p:spPr>
          <a:xfrm>
            <a:off x="1730242" y="3098362"/>
            <a:ext cx="146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tillium Web SemiBold" panose="00000700000000000000" pitchFamily="2" charset="0"/>
              </a:rPr>
              <a:t>Boxer</a:t>
            </a:r>
            <a:endParaRPr lang="en-GB" sz="1200" dirty="0">
              <a:latin typeface="Titillium Web SemiBold" panose="000007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1A90E0-E424-CE48-1EDF-F78701E31808}"/>
              </a:ext>
            </a:extLst>
          </p:cNvPr>
          <p:cNvSpPr/>
          <p:nvPr/>
        </p:nvSpPr>
        <p:spPr>
          <a:xfrm>
            <a:off x="2428300" y="3356927"/>
            <a:ext cx="72073" cy="72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B72A7A-E2EA-7248-39C5-512D728C7BDD}"/>
              </a:ext>
            </a:extLst>
          </p:cNvPr>
          <p:cNvSpPr txBox="1"/>
          <p:nvPr/>
        </p:nvSpPr>
        <p:spPr>
          <a:xfrm>
            <a:off x="2128579" y="2714085"/>
            <a:ext cx="146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tillium Web SemiBold" panose="00000700000000000000" pitchFamily="2" charset="0"/>
              </a:rPr>
              <a:t>Web</a:t>
            </a:r>
            <a:endParaRPr lang="en-GB" sz="1200" dirty="0">
              <a:latin typeface="Titillium Web SemiBold" panose="000007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3FFE0B-9D24-F8B6-266F-61A73DFEC9D8}"/>
              </a:ext>
            </a:extLst>
          </p:cNvPr>
          <p:cNvSpPr/>
          <p:nvPr/>
        </p:nvSpPr>
        <p:spPr>
          <a:xfrm>
            <a:off x="2826637" y="2972650"/>
            <a:ext cx="72073" cy="72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1221C-A23A-69AF-0A1F-B6989AC7B731}"/>
              </a:ext>
            </a:extLst>
          </p:cNvPr>
          <p:cNvSpPr txBox="1"/>
          <p:nvPr/>
        </p:nvSpPr>
        <p:spPr>
          <a:xfrm>
            <a:off x="2377003" y="3641169"/>
            <a:ext cx="146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tillium Web SemiBold" panose="00000700000000000000" pitchFamily="2" charset="0"/>
              </a:rPr>
              <a:t>Spreadsheets</a:t>
            </a:r>
            <a:endParaRPr lang="en-GB" sz="1200" dirty="0">
              <a:latin typeface="Titillium Web SemiBold" panose="000007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7B0E82-C349-8D05-90A1-8678027A96CB}"/>
              </a:ext>
            </a:extLst>
          </p:cNvPr>
          <p:cNvSpPr/>
          <p:nvPr/>
        </p:nvSpPr>
        <p:spPr>
          <a:xfrm>
            <a:off x="3075061" y="3899734"/>
            <a:ext cx="72073" cy="72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6F9939-9698-C257-7D63-32BA86BFE623}"/>
              </a:ext>
            </a:extLst>
          </p:cNvPr>
          <p:cNvSpPr txBox="1"/>
          <p:nvPr/>
        </p:nvSpPr>
        <p:spPr>
          <a:xfrm>
            <a:off x="1917523" y="4408885"/>
            <a:ext cx="146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tillium Web SemiBold" panose="00000700000000000000" pitchFamily="2" charset="0"/>
              </a:rPr>
              <a:t>Notebooks</a:t>
            </a:r>
            <a:endParaRPr lang="en-GB" sz="1200" dirty="0">
              <a:latin typeface="Titillium Web SemiBold" panose="000007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B11962-716E-829B-D3B6-E29535A3773A}"/>
              </a:ext>
            </a:extLst>
          </p:cNvPr>
          <p:cNvSpPr/>
          <p:nvPr/>
        </p:nvSpPr>
        <p:spPr>
          <a:xfrm>
            <a:off x="2610596" y="4290669"/>
            <a:ext cx="72073" cy="72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7C73E1-9BB5-64B0-73AD-8350D602B4EF}"/>
              </a:ext>
            </a:extLst>
          </p:cNvPr>
          <p:cNvSpPr txBox="1"/>
          <p:nvPr/>
        </p:nvSpPr>
        <p:spPr>
          <a:xfrm>
            <a:off x="4443909" y="3022330"/>
            <a:ext cx="146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tillium Web SemiBold" panose="00000700000000000000" pitchFamily="2" charset="0"/>
              </a:rPr>
              <a:t>Smalltalk</a:t>
            </a:r>
            <a:endParaRPr lang="en-GB" sz="1200" dirty="0">
              <a:latin typeface="Titillium Web SemiBold" panose="000007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2EAAE6-274C-A5D3-B9F9-8B86E69FF863}"/>
              </a:ext>
            </a:extLst>
          </p:cNvPr>
          <p:cNvSpPr/>
          <p:nvPr/>
        </p:nvSpPr>
        <p:spPr>
          <a:xfrm>
            <a:off x="5141967" y="3280895"/>
            <a:ext cx="72073" cy="72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0B47D3-42FB-758E-C7F7-ADE605B4D9B2}"/>
              </a:ext>
            </a:extLst>
          </p:cNvPr>
          <p:cNvSpPr txBox="1"/>
          <p:nvPr/>
        </p:nvSpPr>
        <p:spPr>
          <a:xfrm>
            <a:off x="3636285" y="3014733"/>
            <a:ext cx="146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tillium Web SemiBold" panose="00000700000000000000" pitchFamily="2" charset="0"/>
              </a:rPr>
              <a:t>UNIX</a:t>
            </a:r>
            <a:endParaRPr lang="en-GB" sz="1200" dirty="0">
              <a:latin typeface="Titillium Web SemiBold" panose="00000700000000000000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434B8B-4B2C-3809-4359-F2F21D022CF0}"/>
              </a:ext>
            </a:extLst>
          </p:cNvPr>
          <p:cNvSpPr/>
          <p:nvPr/>
        </p:nvSpPr>
        <p:spPr>
          <a:xfrm>
            <a:off x="4334343" y="3273298"/>
            <a:ext cx="72073" cy="72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6011DF-82AB-0BF8-2920-6CCCD1F12C80}"/>
              </a:ext>
            </a:extLst>
          </p:cNvPr>
          <p:cNvSpPr txBox="1"/>
          <p:nvPr/>
        </p:nvSpPr>
        <p:spPr>
          <a:xfrm>
            <a:off x="3543762" y="3989463"/>
            <a:ext cx="146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tillium Web SemiBold" panose="00000700000000000000" pitchFamily="2" charset="0"/>
              </a:rPr>
              <a:t>Rust</a:t>
            </a:r>
            <a:endParaRPr lang="en-GB" sz="1200" dirty="0">
              <a:latin typeface="Titillium Web SemiBold" panose="000007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ACB15F-0D06-51AF-035A-7430295C3237}"/>
              </a:ext>
            </a:extLst>
          </p:cNvPr>
          <p:cNvSpPr/>
          <p:nvPr/>
        </p:nvSpPr>
        <p:spPr>
          <a:xfrm>
            <a:off x="4233930" y="4244142"/>
            <a:ext cx="72073" cy="72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B8053-7CD9-6C45-8AB7-5658CA44CECB}"/>
              </a:ext>
            </a:extLst>
          </p:cNvPr>
          <p:cNvSpPr txBox="1"/>
          <p:nvPr/>
        </p:nvSpPr>
        <p:spPr>
          <a:xfrm>
            <a:off x="4047803" y="4039216"/>
            <a:ext cx="146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tillium Web SemiBold" panose="00000700000000000000" pitchFamily="2" charset="0"/>
              </a:rPr>
              <a:t>C++</a:t>
            </a:r>
            <a:endParaRPr lang="en-GB" sz="1200" dirty="0">
              <a:latin typeface="Titillium Web SemiBold" panose="00000700000000000000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F3D247E-A447-78F4-A4CB-BBAA2753549D}"/>
              </a:ext>
            </a:extLst>
          </p:cNvPr>
          <p:cNvSpPr/>
          <p:nvPr/>
        </p:nvSpPr>
        <p:spPr>
          <a:xfrm>
            <a:off x="4531708" y="4262576"/>
            <a:ext cx="72073" cy="72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CED8E-3790-E7F2-DC47-52A4ACD84B7C}"/>
              </a:ext>
            </a:extLst>
          </p:cNvPr>
          <p:cNvSpPr txBox="1"/>
          <p:nvPr/>
        </p:nvSpPr>
        <p:spPr>
          <a:xfrm>
            <a:off x="3237948" y="4334649"/>
            <a:ext cx="146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tillium Web SemiBold" panose="00000700000000000000" pitchFamily="2" charset="0"/>
              </a:rPr>
              <a:t>Haskell</a:t>
            </a:r>
            <a:endParaRPr lang="en-GB" sz="1200" dirty="0">
              <a:latin typeface="Titillium Web SemiBold" panose="00000700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9D931FB-527E-C06F-47B0-D1DDA768CBEA}"/>
              </a:ext>
            </a:extLst>
          </p:cNvPr>
          <p:cNvSpPr/>
          <p:nvPr/>
        </p:nvSpPr>
        <p:spPr>
          <a:xfrm>
            <a:off x="4370378" y="4362742"/>
            <a:ext cx="72073" cy="72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C3163A-C0B8-C3CA-E2A2-98B6486803D1}"/>
              </a:ext>
            </a:extLst>
          </p:cNvPr>
          <p:cNvSpPr txBox="1"/>
          <p:nvPr/>
        </p:nvSpPr>
        <p:spPr>
          <a:xfrm>
            <a:off x="4186318" y="4296315"/>
            <a:ext cx="146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tillium Web SemiBold" panose="00000700000000000000" pitchFamily="2" charset="0"/>
              </a:rPr>
              <a:t>SQL</a:t>
            </a:r>
            <a:endParaRPr lang="en-GB" sz="1200" dirty="0">
              <a:latin typeface="Titillium Web SemiBold" panose="000007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633041-05A1-2EEC-6AF4-E3D3A9BB9AD1}"/>
              </a:ext>
            </a:extLst>
          </p:cNvPr>
          <p:cNvSpPr/>
          <p:nvPr/>
        </p:nvSpPr>
        <p:spPr>
          <a:xfrm>
            <a:off x="4567743" y="4409821"/>
            <a:ext cx="72073" cy="72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533F40-F140-DBA4-C2F6-F9A9D162C0FC}"/>
              </a:ext>
            </a:extLst>
          </p:cNvPr>
          <p:cNvSpPr txBox="1"/>
          <p:nvPr/>
        </p:nvSpPr>
        <p:spPr>
          <a:xfrm>
            <a:off x="3833647" y="4557066"/>
            <a:ext cx="146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tillium Web SemiBold" panose="00000700000000000000" pitchFamily="2" charset="0"/>
              </a:rPr>
              <a:t>Java</a:t>
            </a:r>
            <a:endParaRPr lang="en-GB" sz="1200" dirty="0">
              <a:latin typeface="Titillium Web SemiBold" panose="000007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797DF7-BAD5-3C62-E7E6-79BAC74F5E44}"/>
              </a:ext>
            </a:extLst>
          </p:cNvPr>
          <p:cNvSpPr/>
          <p:nvPr/>
        </p:nvSpPr>
        <p:spPr>
          <a:xfrm>
            <a:off x="4447937" y="4476248"/>
            <a:ext cx="72073" cy="72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9DE92F8-2DF8-BB6F-7FE4-BEEF73393EB7}"/>
              </a:ext>
            </a:extLst>
          </p:cNvPr>
          <p:cNvSpPr/>
          <p:nvPr/>
        </p:nvSpPr>
        <p:spPr>
          <a:xfrm>
            <a:off x="4414055" y="4235185"/>
            <a:ext cx="72073" cy="72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1CE3F5D-0F68-01E5-A777-AC9907F4DD9B}"/>
              </a:ext>
            </a:extLst>
          </p:cNvPr>
          <p:cNvSpPr/>
          <p:nvPr/>
        </p:nvSpPr>
        <p:spPr>
          <a:xfrm>
            <a:off x="4293202" y="4488879"/>
            <a:ext cx="72073" cy="72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050024-0B58-7356-4BBA-91466F417898}"/>
              </a:ext>
            </a:extLst>
          </p:cNvPr>
          <p:cNvSpPr txBox="1"/>
          <p:nvPr/>
        </p:nvSpPr>
        <p:spPr>
          <a:xfrm>
            <a:off x="2622222" y="2794546"/>
            <a:ext cx="146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tillium Web SemiBold" panose="00000700000000000000" pitchFamily="2" charset="0"/>
              </a:rPr>
              <a:t>???</a:t>
            </a:r>
            <a:endParaRPr lang="en-GB" sz="1200" dirty="0">
              <a:latin typeface="Titillium Web SemiBold" panose="00000700000000000000" pitchFamily="2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00AD950-185A-9336-7F8E-B1633C34415F}"/>
              </a:ext>
            </a:extLst>
          </p:cNvPr>
          <p:cNvSpPr/>
          <p:nvPr/>
        </p:nvSpPr>
        <p:spPr>
          <a:xfrm>
            <a:off x="3320280" y="3053111"/>
            <a:ext cx="72073" cy="72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DC3B27-DEBB-6165-4D6B-C2D812469ECB}"/>
              </a:ext>
            </a:extLst>
          </p:cNvPr>
          <p:cNvSpPr txBox="1"/>
          <p:nvPr/>
        </p:nvSpPr>
        <p:spPr>
          <a:xfrm>
            <a:off x="3017937" y="2294551"/>
            <a:ext cx="146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tillium Web SemiBold" panose="00000700000000000000" pitchFamily="2" charset="0"/>
              </a:rPr>
              <a:t>???</a:t>
            </a:r>
            <a:endParaRPr lang="en-GB" sz="1200" dirty="0">
              <a:latin typeface="Titillium Web SemiBold" panose="000007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F0077B-5AF6-C138-F51A-72A2F774C211}"/>
              </a:ext>
            </a:extLst>
          </p:cNvPr>
          <p:cNvSpPr/>
          <p:nvPr/>
        </p:nvSpPr>
        <p:spPr>
          <a:xfrm>
            <a:off x="3715995" y="2553116"/>
            <a:ext cx="72073" cy="72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274594-44ED-896D-EBD1-4927B1F73492}"/>
              </a:ext>
            </a:extLst>
          </p:cNvPr>
          <p:cNvCxnSpPr/>
          <p:nvPr/>
        </p:nvCxnSpPr>
        <p:spPr>
          <a:xfrm flipH="1" flipV="1">
            <a:off x="1153330" y="2466604"/>
            <a:ext cx="3010198" cy="2866259"/>
          </a:xfrm>
          <a:prstGeom prst="straightConnector1">
            <a:avLst/>
          </a:prstGeom>
          <a:ln w="12700">
            <a:tailEnd type="arrow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3E062F-7A6D-18A5-4A6C-8B15FA776906}"/>
              </a:ext>
            </a:extLst>
          </p:cNvPr>
          <p:cNvCxnSpPr>
            <a:cxnSpLocks/>
          </p:cNvCxnSpPr>
          <p:nvPr/>
        </p:nvCxnSpPr>
        <p:spPr>
          <a:xfrm flipV="1">
            <a:off x="2782733" y="2195919"/>
            <a:ext cx="3057948" cy="2780592"/>
          </a:xfrm>
          <a:prstGeom prst="straightConnector1">
            <a:avLst/>
          </a:prstGeom>
          <a:ln w="12700">
            <a:tailEnd type="arrow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E76AF54-8F9D-6CC3-090A-EA49AF929624}"/>
              </a:ext>
            </a:extLst>
          </p:cNvPr>
          <p:cNvSpPr txBox="1"/>
          <p:nvPr/>
        </p:nvSpPr>
        <p:spPr>
          <a:xfrm>
            <a:off x="4508322" y="2055147"/>
            <a:ext cx="1893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tillium Web SemiBold" panose="00000700000000000000" pitchFamily="2" charset="0"/>
              </a:rPr>
              <a:t>Dim #2</a:t>
            </a:r>
            <a:endParaRPr lang="en-GB" sz="1200" dirty="0">
              <a:latin typeface="Titillium Web SemiBold" panose="00000700000000000000" pitchFamily="2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6C3AA6-31ED-E405-5325-BEDE8A36C7BA}"/>
              </a:ext>
            </a:extLst>
          </p:cNvPr>
          <p:cNvCxnSpPr>
            <a:cxnSpLocks/>
          </p:cNvCxnSpPr>
          <p:nvPr/>
        </p:nvCxnSpPr>
        <p:spPr>
          <a:xfrm flipH="1" flipV="1">
            <a:off x="4705242" y="4557066"/>
            <a:ext cx="306711" cy="469198"/>
          </a:xfrm>
          <a:prstGeom prst="straightConnector1">
            <a:avLst/>
          </a:prstGeom>
          <a:ln w="12700"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F723568-9056-882A-74C8-93FE668FCB3A}"/>
              </a:ext>
            </a:extLst>
          </p:cNvPr>
          <p:cNvSpPr txBox="1"/>
          <p:nvPr/>
        </p:nvSpPr>
        <p:spPr>
          <a:xfrm>
            <a:off x="4458403" y="5165738"/>
            <a:ext cx="1893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tillium Web SemiBold" panose="00000700000000000000" pitchFamily="2" charset="0"/>
              </a:rPr>
              <a:t>Programming languages “Hornets’ nest”</a:t>
            </a:r>
            <a:endParaRPr lang="en-GB" sz="1200" dirty="0">
              <a:latin typeface="Titillium Web SemiBold" panose="000007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5590BB-A682-9D53-EF1E-B48126434D34}"/>
              </a:ext>
            </a:extLst>
          </p:cNvPr>
          <p:cNvSpPr txBox="1"/>
          <p:nvPr/>
        </p:nvSpPr>
        <p:spPr>
          <a:xfrm>
            <a:off x="720220" y="2351059"/>
            <a:ext cx="1893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tillium Web SemiBold" panose="00000700000000000000" pitchFamily="2" charset="0"/>
              </a:rPr>
              <a:t>Dim #1</a:t>
            </a:r>
            <a:endParaRPr lang="en-GB" sz="1200" dirty="0">
              <a:latin typeface="Titillium Web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29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Titillium Web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</cp:revision>
  <dcterms:created xsi:type="dcterms:W3CDTF">2023-01-22T21:11:47Z</dcterms:created>
  <dcterms:modified xsi:type="dcterms:W3CDTF">2023-01-22T21:24:04Z</dcterms:modified>
</cp:coreProperties>
</file>