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115" d="100"/>
          <a:sy n="115" d="100"/>
        </p:scale>
        <p:origin x="5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E99F-A236-986B-8615-C5BB6D5F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902ED-DD7C-D34E-95DF-FDC30B389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B308-5ACB-F240-8151-9904A6F5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D173-839C-F168-1672-5E9AC1E2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B922-0AF1-102B-A9C2-7FFE0CED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9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90D-25E4-E006-8B52-4AD2BF7A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F9CDA-0085-3117-B74D-BD69453E2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291-8095-721F-5710-CFB3FE52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3E82-D3C3-9F7D-6E78-325F130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0AE2-21EC-AE63-F0E5-B5E94B52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5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B76DF-D9DD-9CD2-511F-B1C585B4D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D9663-58EE-016E-53CD-12E1E666B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7AB9-E5CD-8E4E-7CE2-820D37C5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3ACB-8543-C431-7457-86A9F429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01AC-2120-67FB-E400-163F527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9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580B-DB6C-46F5-020F-63C6FF62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741E-3E71-0A4C-2F79-D04C77FC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3C8C-14F7-892A-6E45-D598A96A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735AB-84E6-9B9A-A8B2-0D8C28B1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CA2A-9D1C-0F5C-E158-CB88B183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5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E4F8-9DE9-8EE4-EF45-F8E5FBEF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4188-1EF2-B24B-413D-05503689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93AC-A577-22D0-C69D-78EB95EE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66A03-CE2A-157E-2D0E-E4366C9C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690A-2713-2C06-0925-181057E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FC36-7D46-5720-3A5A-180B197C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E7D-D385-BFE6-4271-F1341787D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05292-C316-030D-88AC-BEBD1A8E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B9F60-2AA8-B379-98F2-1B72012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2553-33AF-BA91-9EC2-4145A72C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2574E-78A9-B8CA-5C34-E1691354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C629-6797-89D1-B894-B732EBA4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0039-BCAC-BB49-3B76-55119F88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EB48-40C2-B807-5C0D-D6F26882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482AE-587D-EBD3-223D-4A9E4832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080D2-1AE9-762E-47FC-D2B55AF9D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E29B5-0DDC-405D-4AA6-5CB32F84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3FE22-B6C0-02CF-428F-D3768DE5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658B-1826-B7A8-5BD1-8B73E74A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74A1-748F-BD9B-855D-60E72A04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CE58A-1896-EA86-94AB-CE8BF7C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71641-1465-1D68-BD5B-316BF919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BBFD-7286-11D2-B0BE-AD84521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269B-7473-8DAA-C826-02A2DA21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05E40-7C9A-3ABA-9C44-C7A1756E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37159-DD31-BF52-3E8C-8D67965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B8B-8B4C-1851-DF46-DBC931BD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D909-6771-AB19-5F7E-E5F06D0A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26774-E743-EE2B-E30F-7FDDCCADB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1C166-BD63-DF7E-5536-AD8EFA67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808E8-B124-4183-AA5D-2E1F3BE3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686F-963E-0F50-92F7-ABA96856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4C25-56D8-93E4-FBE7-6D03EF1C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B2D7-53F5-850E-BA85-B08F590DC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E830-3304-9D81-3CFD-CD2A8C4A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99FB5-D60F-8116-9A61-1B2FC71A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CA40-F225-BAA2-215F-56005B43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D7E0-B668-FF3B-C6F8-9851D645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5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31F25-41FF-045A-D844-2B7849FF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AE27-076E-65DE-98E3-725FEF6E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B48E-0C7F-483C-CF8D-2C6949B3B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A766-EF56-42A5-9CE1-6EA7F0784159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01FE-FEE2-B04E-6762-ABEE3F2F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77CA-BA1E-8839-345A-608B94E4B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01E4-0D18-45B5-900F-4DA4841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9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47F81-D5B3-BE5E-007F-9EE73F0EE844}"/>
              </a:ext>
            </a:extLst>
          </p:cNvPr>
          <p:cNvSpPr/>
          <p:nvPr/>
        </p:nvSpPr>
        <p:spPr>
          <a:xfrm>
            <a:off x="60927" y="56540"/>
            <a:ext cx="1701479" cy="5208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Context</a:t>
            </a:r>
            <a:endParaRPr lang="en-GB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19300-981F-2FF6-2951-CFE7A916DE48}"/>
              </a:ext>
            </a:extLst>
          </p:cNvPr>
          <p:cNvSpPr/>
          <p:nvPr/>
        </p:nvSpPr>
        <p:spPr>
          <a:xfrm>
            <a:off x="3313866" y="56540"/>
            <a:ext cx="1701479" cy="5208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Strategy</a:t>
            </a:r>
            <a:endParaRPr lang="en-GB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A7489-5437-D3B3-435B-37BB3F50DAC0}"/>
              </a:ext>
            </a:extLst>
          </p:cNvPr>
          <p:cNvSpPr/>
          <p:nvPr/>
        </p:nvSpPr>
        <p:spPr>
          <a:xfrm>
            <a:off x="3126741" y="1424282"/>
            <a:ext cx="2075728" cy="5208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ConcreteStrategyA</a:t>
            </a:r>
            <a:endParaRPr lang="en-GB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98389-EED3-5072-9C8D-1F2C1C8DC0DE}"/>
              </a:ext>
            </a:extLst>
          </p:cNvPr>
          <p:cNvSpPr/>
          <p:nvPr/>
        </p:nvSpPr>
        <p:spPr>
          <a:xfrm>
            <a:off x="802158" y="1424281"/>
            <a:ext cx="2075728" cy="5208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ConcreteStrategyA</a:t>
            </a:r>
            <a:endParaRPr lang="en-GB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911FA-D2FB-4B08-C501-98E8EA57667B}"/>
              </a:ext>
            </a:extLst>
          </p:cNvPr>
          <p:cNvSpPr/>
          <p:nvPr/>
        </p:nvSpPr>
        <p:spPr>
          <a:xfrm>
            <a:off x="5451324" y="1424280"/>
            <a:ext cx="2075728" cy="5208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ConcreteStrategyA</a:t>
            </a:r>
            <a:endParaRPr lang="en-GB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77CEC1-8AD7-3E95-2406-8B4E066149B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62406" y="316971"/>
            <a:ext cx="15514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B6E09E-D6C9-0322-C31B-2E350889E38E}"/>
              </a:ext>
            </a:extLst>
          </p:cNvPr>
          <p:cNvCxnSpPr>
            <a:stCxn id="7" idx="0"/>
            <a:endCxn id="5" idx="2"/>
          </p:cNvCxnSpPr>
          <p:nvPr/>
        </p:nvCxnSpPr>
        <p:spPr>
          <a:xfrm rot="5400000" flipH="1" flipV="1">
            <a:off x="2578874" y="-161451"/>
            <a:ext cx="846880" cy="2324584"/>
          </a:xfrm>
          <a:prstGeom prst="bentConnector3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90176B1-5F88-D04B-143A-DA254EDD603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741165" y="1000842"/>
            <a:ext cx="84688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8E165A-E568-6B6F-F431-00A66D71A3A7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4903458" y="-161450"/>
            <a:ext cx="846879" cy="23245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F7AB8A8-9526-8128-77A9-D88FDF2DD6C4}"/>
              </a:ext>
            </a:extLst>
          </p:cNvPr>
          <p:cNvSpPr/>
          <p:nvPr/>
        </p:nvSpPr>
        <p:spPr>
          <a:xfrm>
            <a:off x="4110615" y="590099"/>
            <a:ext cx="107950" cy="138938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7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3</cp:revision>
  <dcterms:created xsi:type="dcterms:W3CDTF">2025-01-09T12:48:38Z</dcterms:created>
  <dcterms:modified xsi:type="dcterms:W3CDTF">2025-01-09T13:28:10Z</dcterms:modified>
</cp:coreProperties>
</file>