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4" r:id="rId6"/>
    <p:sldId id="275" r:id="rId7"/>
    <p:sldId id="276" r:id="rId8"/>
    <p:sldId id="277" r:id="rId9"/>
    <p:sldId id="278" r:id="rId10"/>
    <p:sldId id="270" r:id="rId11"/>
    <p:sldId id="280" r:id="rId12"/>
    <p:sldId id="287" r:id="rId13"/>
    <p:sldId id="269" r:id="rId14"/>
    <p:sldId id="282" r:id="rId15"/>
    <p:sldId id="283" r:id="rId16"/>
    <p:sldId id="284" r:id="rId17"/>
    <p:sldId id="285" r:id="rId18"/>
    <p:sldId id="286" r:id="rId19"/>
    <p:sldId id="272" r:id="rId2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258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497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771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1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pt Title/24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59792"/>
            <a:ext cx="6723185" cy="1793104"/>
          </a:xfrm>
        </p:spPr>
        <p:txBody>
          <a:bodyPr lIns="146304" tIns="91440" rIns="146304" bIns="91440"/>
          <a:lstStyle>
            <a:lvl1pPr>
              <a:lnSpc>
                <a:spcPts val="4632"/>
              </a:lnSpc>
              <a:defRPr sz="4265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Lorem ipsum dolor sit</a:t>
            </a:r>
            <a:br>
              <a:rPr lang="en-US" smtClean="0"/>
            </a:br>
            <a:r>
              <a:rPr lang="en-US" smtClean="0"/>
              <a:t>amet, consectetuer adipi.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01929" y="2801420"/>
            <a:ext cx="5639456" cy="3406581"/>
          </a:xfrm>
        </p:spPr>
        <p:txBody>
          <a:bodyPr/>
          <a:lstStyle>
            <a:lvl1pPr marL="0" indent="0">
              <a:lnSpc>
                <a:spcPts val="1912"/>
              </a:lnSpc>
              <a:spcBef>
                <a:spcPts val="2206"/>
              </a:spcBef>
              <a:buNone/>
              <a:defRPr sz="1765" baseline="0">
                <a:latin typeface="+mn-lt"/>
              </a:defRPr>
            </a:lvl1pPr>
            <a:lvl2pPr marL="0" indent="0">
              <a:lnSpc>
                <a:spcPts val="1324"/>
              </a:lnSpc>
              <a:spcBef>
                <a:spcPts val="882"/>
              </a:spcBef>
              <a:buNone/>
              <a:defRPr sz="1176"/>
            </a:lvl2pPr>
            <a:lvl3pPr marL="0" indent="0">
              <a:lnSpc>
                <a:spcPts val="1324"/>
              </a:lnSpc>
              <a:spcBef>
                <a:spcPts val="882"/>
              </a:spcBef>
              <a:buNone/>
              <a:defRPr sz="1176"/>
            </a:lvl3pPr>
            <a:lvl4pPr marL="0" indent="0">
              <a:lnSpc>
                <a:spcPts val="1324"/>
              </a:lnSpc>
              <a:spcBef>
                <a:spcPts val="882"/>
              </a:spcBef>
              <a:buNone/>
              <a:defRPr sz="1176"/>
            </a:lvl4pPr>
            <a:lvl5pPr marL="0" indent="0">
              <a:lnSpc>
                <a:spcPts val="1324"/>
              </a:lnSpc>
              <a:spcBef>
                <a:spcPts val="882"/>
              </a:spcBef>
              <a:buNone/>
              <a:defRPr sz="1176"/>
            </a:lvl5pPr>
          </a:lstStyle>
          <a:p>
            <a:pPr lvl="0"/>
            <a:r>
              <a:rPr lang="en-US" smtClean="0"/>
              <a:t>Lorem ipsum dolor sit amet, consectetur adipiscing </a:t>
            </a:r>
            <a:br>
              <a:rPr lang="en-US" smtClean="0"/>
            </a:br>
            <a:r>
              <a:rPr lang="en-US" smtClean="0"/>
              <a:t>elit. Nunc et sagittis ligula, non laoreet urna. </a:t>
            </a:r>
          </a:p>
          <a:p>
            <a:pPr lvl="0"/>
            <a:r>
              <a:rPr lang="en-US" smtClean="0"/>
              <a:t>Aenean porttitor pulvinar lorem, eu accumsan purus mattis nec. Suspendisse eu justo tempus. </a:t>
            </a:r>
          </a:p>
          <a:p>
            <a:pPr lvl="0"/>
            <a:r>
              <a:rPr lang="en-US" smtClean="0"/>
              <a:t>Cum sociis natoque penatibus et magnis dis parturient montes, nascetur ridiculus mus.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3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33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627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934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05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82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1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980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892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D6A0-F5B4-41D5-B6B6-14B2025E1835}" type="datetimeFigureOut">
              <a:rPr lang="hr-HR" smtClean="0"/>
              <a:t>22.10.2014.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685E-41B3-4798-AF53-BDC34C0366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84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37570" y="337752"/>
            <a:ext cx="8268860" cy="2682660"/>
          </a:xfrm>
          <a:ln>
            <a:noFill/>
          </a:ln>
        </p:spPr>
        <p:txBody>
          <a:bodyPr anchor="ctr">
            <a:noAutofit/>
          </a:bodyPr>
          <a:lstStyle/>
          <a:p>
            <a:pPr algn="l"/>
            <a:r>
              <a:rPr lang="en-US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Malo</a:t>
            </a:r>
            <a:r>
              <a:rPr lang="en-US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druga</a:t>
            </a:r>
            <a:r>
              <a:rPr lang="hr-HR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čiji C#</a:t>
            </a:r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37570" y="4065560"/>
            <a:ext cx="5677698" cy="1463571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hr-HR" sz="280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Toni Petrina</a:t>
            </a:r>
          </a:p>
          <a:p>
            <a:pPr algn="l"/>
            <a:r>
              <a:rPr lang="hr-HR" sz="280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Massive Pixel</a:t>
            </a:r>
          </a:p>
          <a:p>
            <a:pPr algn="l"/>
            <a:r>
              <a:rPr lang="en-US" sz="280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80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to_pe</a:t>
            </a:r>
            <a:endParaRPr lang="en-US" sz="28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68" y="3549396"/>
            <a:ext cx="2591162" cy="2495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4145789"/>
            <a:ext cx="818709" cy="13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8825958" cy="2940651"/>
          </a:xfrm>
        </p:spPr>
        <p:txBody>
          <a:bodyPr anchor="ctr">
            <a:normAutofit/>
          </a:bodyPr>
          <a:lstStyle/>
          <a:p>
            <a:pPr lvl="0"/>
            <a:r>
              <a:rPr lang="en-US" sz="60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Immutable collections</a:t>
            </a:r>
            <a:endParaRPr lang="en-US" sz="6000" noProof="1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hr-HR" sz="44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6723187" cy="409087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Što ne valja s eventima?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Nema komponiranja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Teško je filtrirati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Nema ugrađenu podršku za signaliziranje kraja ili greške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LINQ to events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RX = Observables + LINQ + Schedulers</a:t>
            </a:r>
            <a:endParaRPr lang="en-US" sz="1800" noProof="1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en-US" sz="44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Reactive extensions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8825958" cy="2940651"/>
          </a:xfrm>
        </p:spPr>
        <p:txBody>
          <a:bodyPr anchor="ctr">
            <a:normAutofit/>
          </a:bodyPr>
          <a:lstStyle/>
          <a:p>
            <a:pPr lvl="0"/>
            <a:r>
              <a:rPr lang="en-US" sz="60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Reactive extensions</a:t>
            </a:r>
            <a:endParaRPr lang="en-US" sz="6000" noProof="1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hr-HR" sz="44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5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6723187" cy="409087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Što je kompajler?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Crna kutija – radi što treba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radi pouzdano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Sastoji se od više komponenti koje nisu iskoristive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Generira tonu informacija i sve baci u smeće</a:t>
            </a:r>
            <a:endParaRPr lang="en-US" sz="1800" noProof="1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en-US" sz="44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Roslyn i C# 6.0 (i vNext)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71313" y="2573938"/>
            <a:ext cx="2176041" cy="2868975"/>
            <a:chOff x="7568336" y="1825625"/>
            <a:chExt cx="2176041" cy="2868975"/>
          </a:xfrm>
        </p:grpSpPr>
        <p:sp>
          <p:nvSpPr>
            <p:cNvPr id="5" name="Down Arrow 4"/>
            <p:cNvSpPr/>
            <p:nvPr/>
          </p:nvSpPr>
          <p:spPr>
            <a:xfrm>
              <a:off x="8414041" y="1825625"/>
              <a:ext cx="484632" cy="10024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schemeClr val="bg1"/>
                </a:solidFill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8414041" y="3716192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68336" y="2828116"/>
              <a:ext cx="2176041" cy="8880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bg1"/>
                  </a:solidFill>
                </a:rPr>
                <a:t>„Black box”</a:t>
              </a:r>
              <a:endParaRPr lang="hr-HR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90290" y="1956816"/>
            <a:ext cx="233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Source code</a:t>
            </a:r>
          </a:p>
          <a:p>
            <a:pPr algn="ctr"/>
            <a:r>
              <a:rPr lang="hr-HR" dirty="0" smtClean="0">
                <a:solidFill>
                  <a:schemeClr val="bg1"/>
                </a:solidFill>
              </a:rPr>
              <a:t>Assets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1313" y="5437787"/>
            <a:ext cx="233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Binary output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6723187" cy="409087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Kompletno managed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source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11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roslyn.codeplex.com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Compiler-as-a-Service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Daje prema vani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 se gradi oko njega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noProof="1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en-US" sz="44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Roslyn = novi C# kompajler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0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6723187" cy="409087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C#++?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Posebni alati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Ekstenzije za Visual Studio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Custom IDE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REPL</a:t>
            </a:r>
            <a:endParaRPr lang="en-US" sz="1800" noProof="1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en-US" sz="44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Što s njim?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1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en-US" sz="44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compiler-api-lang-s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7" y="1697061"/>
            <a:ext cx="8858275" cy="447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0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en-US" sz="44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Roslyn </a:t>
            </a:r>
            <a:r>
              <a:rPr lang="en-US" sz="4400" i="1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view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7" y="1240745"/>
            <a:ext cx="8424020" cy="93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8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6723187" cy="2940651"/>
          </a:xfrm>
        </p:spPr>
        <p:txBody>
          <a:bodyPr anchor="ctr">
            <a:normAutofit/>
          </a:bodyPr>
          <a:lstStyle/>
          <a:p>
            <a:pPr lvl="0"/>
            <a:r>
              <a:rPr lang="en-US" sz="60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Roslyn i C# vNext</a:t>
            </a:r>
            <a:endParaRPr lang="en-US" sz="6000" noProof="1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hr-HR" sz="44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3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3038475"/>
            <a:ext cx="6723187" cy="3448050"/>
          </a:xfrm>
        </p:spPr>
        <p:txBody>
          <a:bodyPr anchor="ctr">
            <a:normAutofit/>
          </a:bodyPr>
          <a:lstStyle/>
          <a:p>
            <a:pPr lvl="0"/>
            <a:r>
              <a:rPr lang="en-US" sz="2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toni</a:t>
            </a:r>
            <a:r>
              <a:rPr lang="hr-HR" sz="2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massivepixel.hr</a:t>
            </a:r>
            <a:endParaRPr lang="hr-HR" sz="2800" noProof="1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hr-HR" sz="2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@t</a:t>
            </a:r>
            <a:r>
              <a:rPr lang="en-US" sz="2800" noProof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o_pe</a:t>
            </a:r>
            <a:endParaRPr lang="hr-HR" sz="2800" noProof="1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hr-HR" sz="44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Pitanja?</a:t>
            </a:r>
            <a:endParaRPr lang="en-US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29" y="1341701"/>
            <a:ext cx="4183742" cy="41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01600" y="403200"/>
            <a:ext cx="8021943" cy="593487"/>
          </a:xfrm>
        </p:spPr>
        <p:txBody>
          <a:bodyPr>
            <a:normAutofit fontScale="90000"/>
          </a:bodyPr>
          <a:lstStyle/>
          <a:p>
            <a:r>
              <a:rPr lang="hr-HR" smtClean="0"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Sponzori</a:t>
            </a:r>
            <a:endParaRPr lang="en-US"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17" y="2414814"/>
            <a:ext cx="584916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6723187" cy="409087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Immutability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Reactive Extensions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C# 6.0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Roslyn</a:t>
            </a:r>
            <a:endParaRPr lang="en-US" sz="1800" noProof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Agenda</a:t>
            </a:r>
            <a:endParaRPr lang="en-US">
              <a:solidFill>
                <a:schemeClr val="tx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6723187" cy="409087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 dolazi iz funkcionalnih jezika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Osnovna ideja je da </a:t>
            </a:r>
            <a:r>
              <a:rPr lang="hr-HR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 objekt ne mijenja nakon što se kreira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Neintuitivno u početku, dobra navika kasnije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Threading/paralelizacija je lakša</a:t>
            </a:r>
            <a:endParaRPr lang="hr-HR" sz="1800" noProof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hr-HR" smtClean="0">
                <a:solidFill>
                  <a:schemeClr val="tx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Immutability = nepromijenjivost</a:t>
            </a:r>
            <a:endParaRPr lang="hr-HR">
              <a:solidFill>
                <a:schemeClr val="tx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hr-HR" smtClean="0">
                <a:solidFill>
                  <a:schemeClr val="tx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Jednostavan primjer</a:t>
            </a:r>
            <a:endParaRPr lang="hr-HR">
              <a:solidFill>
                <a:schemeClr val="tx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211384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B58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Fruit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   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Color {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}</a:t>
            </a:r>
            <a:endParaRPr kumimoji="0" lang="sr-Latn-RS" altLang="sr-Latn-R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08350"/>
            <a:ext cx="4318000" cy="1715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r-HR" sz="900">
                <a:solidFill>
                  <a:srgbClr val="B58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ImmutableFruit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hr-HR" sz="9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color;</a:t>
            </a:r>
            <a:endParaRPr lang="hr-HR" sz="9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hr-HR" sz="9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ImmutableFruit(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color) {</a:t>
            </a:r>
            <a:endParaRPr lang="hr-HR" sz="9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.color = color;</a:t>
            </a:r>
            <a:endParaRPr lang="hr-HR" sz="9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hr-HR" sz="9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hr-HR" sz="9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Color {</a:t>
            </a:r>
            <a:endParaRPr lang="hr-HR" sz="9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hr-HR" sz="90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.color; }</a:t>
            </a:r>
            <a:endParaRPr lang="hr-HR" sz="9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hr-HR" sz="9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r-HR" sz="9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r-HR" sz="9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1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hr-HR" smtClean="0">
                <a:solidFill>
                  <a:schemeClr val="tx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Jednostavan primjer</a:t>
            </a:r>
            <a:endParaRPr lang="hr-HR">
              <a:solidFill>
                <a:schemeClr val="tx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211384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B58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Fruit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   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Color {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sr-Latn-RS" altLang="sr-Latn-R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}</a:t>
            </a:r>
            <a:endParaRPr kumimoji="0" lang="sr-Latn-RS" altLang="sr-Latn-R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8" y="1881817"/>
            <a:ext cx="3136358" cy="4775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86" y="1881818"/>
            <a:ext cx="3467719" cy="28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4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6723187" cy="409087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T4 predložak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11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Nije lako za razumijeti, održavati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11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Nije konzistentno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Podrška u jeziku: C# vNext (7.0?)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Pisanje određenog koda u F#-u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Rješenje problema?</a:t>
            </a:r>
            <a:endParaRPr lang="hr-HR">
              <a:solidFill>
                <a:schemeClr val="tx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6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01928" y="2117124"/>
            <a:ext cx="6723187" cy="409087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 paket Microsoft.Bcl.Immutable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11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ImmutableList&lt;T</a:t>
            </a:r>
            <a:r>
              <a:rPr lang="en-US" sz="121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11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ImmutableDictionary&lt;TKey</a:t>
            </a:r>
            <a:r>
              <a:rPr lang="en-US" sz="121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TValue&gt;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11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ImmutableSortedDictionary&lt;TKey</a:t>
            </a:r>
            <a:r>
              <a:rPr lang="en-US" sz="121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TValue&gt;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11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ImmutableHashSet&lt;T</a:t>
            </a:r>
            <a:r>
              <a:rPr lang="en-US" sz="121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11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ImmutableSortedSet&lt;T</a:t>
            </a:r>
            <a:r>
              <a:rPr lang="en-US" sz="121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11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ImmutableStack&lt;T</a:t>
            </a:r>
            <a:r>
              <a:rPr lang="en-US" sz="121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11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ImmutableQueue&lt;T</a:t>
            </a:r>
            <a:r>
              <a:rPr lang="en-US" sz="121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noProof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Za svaku klasu imamo i builder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928" y="404664"/>
            <a:ext cx="8287559" cy="593487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Immutable collections</a:t>
            </a:r>
            <a:endParaRPr lang="hr-HR">
              <a:solidFill>
                <a:schemeClr val="tx1"/>
              </a:soli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7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253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UI</vt:lpstr>
      <vt:lpstr>Segoe UI Light</vt:lpstr>
      <vt:lpstr>Times New Roman</vt:lpstr>
      <vt:lpstr>Office Theme</vt:lpstr>
      <vt:lpstr>Malo drugačiji C#</vt:lpstr>
      <vt:lpstr>PowerPoint Presentation</vt:lpstr>
      <vt:lpstr>Sponzori</vt:lpstr>
      <vt:lpstr>Agenda</vt:lpstr>
      <vt:lpstr>Immutability = nepromijenjivost</vt:lpstr>
      <vt:lpstr>Jednostavan primjer</vt:lpstr>
      <vt:lpstr>Jednostavan primjer</vt:lpstr>
      <vt:lpstr>Rješenje problema?</vt:lpstr>
      <vt:lpstr>Immutable collections</vt:lpstr>
      <vt:lpstr>DEMO</vt:lpstr>
      <vt:lpstr>Reactive extensions</vt:lpstr>
      <vt:lpstr>DEMO</vt:lpstr>
      <vt:lpstr>Roslyn i C# 6.0 (i vNext)</vt:lpstr>
      <vt:lpstr>Roslyn = novi C# kompajler</vt:lpstr>
      <vt:lpstr>Što s njim?</vt:lpstr>
      <vt:lpstr>API</vt:lpstr>
      <vt:lpstr>Roslyn view</vt:lpstr>
      <vt:lpstr>DEMO</vt:lpstr>
      <vt:lpstr>Pitanja?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Prvi red naslova drugi red naslova</dc:title>
  <dc:creator>Ivan Popek</dc:creator>
  <cp:lastModifiedBy>Toni Petrina</cp:lastModifiedBy>
  <cp:revision>34</cp:revision>
  <dcterms:created xsi:type="dcterms:W3CDTF">2014-09-28T17:21:58Z</dcterms:created>
  <dcterms:modified xsi:type="dcterms:W3CDTF">2014-10-22T22:19:38Z</dcterms:modified>
</cp:coreProperties>
</file>