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1" r:id="rId2"/>
  </p:sldMasterIdLst>
  <p:sldIdLst>
    <p:sldId id="256" r:id="rId3"/>
    <p:sldId id="259" r:id="rId4"/>
    <p:sldId id="258" r:id="rId5"/>
    <p:sldId id="261" r:id="rId6"/>
    <p:sldId id="260" r:id="rId7"/>
    <p:sldId id="262" r:id="rId8"/>
    <p:sldId id="263" r:id="rId9"/>
    <p:sldId id="264" r:id="rId10"/>
    <p:sldId id="265" r:id="rId11"/>
    <p:sldId id="269" r:id="rId12"/>
    <p:sldId id="270" r:id="rId13"/>
    <p:sldId id="271" r:id="rId14"/>
    <p:sldId id="272" r:id="rId15"/>
    <p:sldId id="268" r:id="rId16"/>
    <p:sldId id="266" r:id="rId17"/>
    <p:sldId id="267" r:id="rId18"/>
    <p:sldId id="257" r:id="rId19"/>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9" autoAdjust="0"/>
    <p:restoredTop sz="94660"/>
  </p:normalViewPr>
  <p:slideViewPr>
    <p:cSldViewPr snapToGrid="0">
      <p:cViewPr varScale="1">
        <p:scale>
          <a:sx n="83" d="100"/>
          <a:sy n="83" d="100"/>
        </p:scale>
        <p:origin x="9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1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Solid">
    <p:bg>
      <p:bgPr>
        <a:solidFill>
          <a:srgbClr val="505050"/>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8036" y="-347669"/>
            <a:ext cx="8357909" cy="7627136"/>
          </a:xfrm>
          <a:prstGeom prst="rect">
            <a:avLst/>
          </a:prstGeom>
        </p:spPr>
      </p:pic>
      <p:pic>
        <p:nvPicPr>
          <p:cNvPr id="7" name="Picture 6"/>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0404973" y="6290001"/>
            <a:ext cx="1278487" cy="28018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539" y="-361051"/>
            <a:ext cx="3435028" cy="3385240"/>
          </a:xfrm>
          <a:prstGeom prst="rect">
            <a:avLst/>
          </a:prstGeom>
        </p:spPr>
      </p:pic>
    </p:spTree>
    <p:extLst>
      <p:ext uri="{BB962C8B-B14F-4D97-AF65-F5344CB8AC3E}">
        <p14:creationId xmlns:p14="http://schemas.microsoft.com/office/powerpoint/2010/main" val="362298067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0pt Text">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0" y="0"/>
            <a:ext cx="5847608" cy="6858000"/>
          </a:xfrm>
          <a:prstGeom prst="rect">
            <a:avLst/>
          </a:prstGeom>
        </p:spPr>
      </p:pic>
      <p:sp>
        <p:nvSpPr>
          <p:cNvPr id="9" name="Rectangle 8"/>
          <p:cNvSpPr/>
          <p:nvPr/>
        </p:nvSpPr>
        <p:spPr bwMode="auto">
          <a:xfrm>
            <a:off x="4795459" y="0"/>
            <a:ext cx="1972113" cy="6858000"/>
          </a:xfrm>
          <a:prstGeom prst="rect">
            <a:avLst/>
          </a:prstGeom>
          <a:gradFill>
            <a:gsLst>
              <a:gs pos="63000">
                <a:schemeClr val="bg1"/>
              </a:gs>
              <a:gs pos="75325">
                <a:srgbClr val="FFFFFF">
                  <a:alpha val="92000"/>
                </a:srgbClr>
              </a:gs>
              <a:gs pos="88000">
                <a:schemeClr val="bg1">
                  <a:alpha val="33000"/>
                </a:schemeClr>
              </a:gs>
              <a:gs pos="100000">
                <a:schemeClr val="bg1">
                  <a:alpha val="0"/>
                </a:schemeClr>
              </a:gs>
            </a:gsLst>
            <a:lin ang="10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6"/>
          <p:cNvSpPr>
            <a:spLocks noGrp="1"/>
          </p:cNvSpPr>
          <p:nvPr>
            <p:ph type="body" sz="quarter" idx="12" hasCustomPrompt="1"/>
          </p:nvPr>
        </p:nvSpPr>
        <p:spPr>
          <a:xfrm>
            <a:off x="5647788" y="1008336"/>
            <a:ext cx="6283624" cy="5199945"/>
          </a:xfrm>
        </p:spPr>
        <p:txBody>
          <a:bodyPr/>
          <a:lstStyle>
            <a:lvl1pPr marL="0" indent="0">
              <a:lnSpc>
                <a:spcPts val="3333"/>
              </a:lnSpc>
              <a:spcBef>
                <a:spcPts val="3529"/>
              </a:spcBef>
              <a:buNone/>
              <a:defRPr sz="2941" baseline="0">
                <a:solidFill>
                  <a:schemeClr val="tx2"/>
                </a:solidFill>
                <a:latin typeface="+mj-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smtClean="0"/>
              <a:t>Lorem ipsum dolor sit amet, consectetur adipiscing elit. Suspendisse eu justo tempus. </a:t>
            </a:r>
          </a:p>
          <a:p>
            <a:pPr lvl="0"/>
            <a:r>
              <a:rPr lang="en-US" smtClean="0"/>
              <a:t>Aenean porttitor pulvinar lorem, </a:t>
            </a:r>
            <a:br>
              <a:rPr lang="en-US" smtClean="0"/>
            </a:br>
            <a:r>
              <a:rPr lang="en-US" smtClean="0"/>
              <a:t>eu accumsan purus mattis nec. </a:t>
            </a:r>
          </a:p>
          <a:p>
            <a:pPr lvl="0"/>
            <a:r>
              <a:rPr lang="en-US" smtClean="0"/>
              <a:t>Cum sociis natoque penatibus </a:t>
            </a:r>
            <a:br>
              <a:rPr lang="en-US" smtClean="0"/>
            </a:br>
            <a:r>
              <a:rPr lang="en-US" smtClean="0"/>
              <a:t>et magnis dis parturient montes, nascetur ridiculus mus.</a:t>
            </a:r>
            <a:endParaRPr lang="en-US"/>
          </a:p>
        </p:txBody>
      </p:sp>
      <p:pic>
        <p:nvPicPr>
          <p:cNvPr id="2" name="Picture 1"/>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70310" y="181801"/>
            <a:ext cx="1916671" cy="1888889"/>
          </a:xfrm>
          <a:prstGeom prst="rect">
            <a:avLst/>
          </a:prstGeom>
        </p:spPr>
      </p:pic>
    </p:spTree>
    <p:extLst>
      <p:ext uri="{BB962C8B-B14F-4D97-AF65-F5344CB8AC3E}">
        <p14:creationId xmlns:p14="http://schemas.microsoft.com/office/powerpoint/2010/main" val="338330350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075884"/>
          </a:xfrm>
        </p:spPr>
        <p:txBody>
          <a:bodyPr lIns="146304" tIns="91440" rIns="146304" bIns="91440"/>
          <a:lstStyle>
            <a:lvl1pPr>
              <a:lnSpc>
                <a:spcPts val="6176"/>
              </a:lnSpc>
              <a:defRPr sz="5686" baseline="0">
                <a:solidFill>
                  <a:srgbClr val="00B0F0"/>
                </a:solidFill>
              </a:defRPr>
            </a:lvl1pPr>
          </a:lstStyle>
          <a:p>
            <a:r>
              <a:rPr lang="en-US" smtClean="0"/>
              <a:t>Lorem ipsum dolor sit.</a:t>
            </a:r>
            <a:endParaRPr lang="en-US"/>
          </a:p>
        </p:txBody>
      </p:sp>
      <p:pic>
        <p:nvPicPr>
          <p:cNvPr id="3" name="Picture 2"/>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1123787" y="5752066"/>
            <a:ext cx="1053287" cy="1038020"/>
          </a:xfrm>
          <a:prstGeom prst="rect">
            <a:avLst/>
          </a:prstGeom>
        </p:spPr>
      </p:pic>
    </p:spTree>
    <p:extLst>
      <p:ext uri="{BB962C8B-B14F-4D97-AF65-F5344CB8AC3E}">
        <p14:creationId xmlns:p14="http://schemas.microsoft.com/office/powerpoint/2010/main" val="28956033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4pt Title/36pt Header">
    <p:spTree>
      <p:nvGrpSpPr>
        <p:cNvPr id="1" name=""/>
        <p:cNvGrpSpPr/>
        <p:nvPr/>
      </p:nvGrpSpPr>
      <p:grpSpPr>
        <a:xfrm>
          <a:off x="0" y="0"/>
          <a:ext cx="0" cy="0"/>
          <a:chOff x="0" y="0"/>
          <a:chExt cx="0" cy="0"/>
        </a:xfrm>
      </p:grpSpPr>
      <p:sp>
        <p:nvSpPr>
          <p:cNvPr id="6" name="Text Placeholder 4"/>
          <p:cNvSpPr>
            <a:spLocks noGrp="1"/>
          </p:cNvSpPr>
          <p:nvPr>
            <p:ph type="body" sz="quarter" idx="11"/>
          </p:nvPr>
        </p:nvSpPr>
        <p:spPr>
          <a:xfrm>
            <a:off x="269239" y="1551785"/>
            <a:ext cx="6274974" cy="497919"/>
          </a:xfrm>
        </p:spPr>
        <p:txBody>
          <a:bodyPr lIns="182880" rIns="182880"/>
          <a:lstStyle>
            <a:lvl1pPr marL="0" indent="0">
              <a:buFontTx/>
              <a:buNone/>
              <a:defRPr sz="3529">
                <a:solidFill>
                  <a:srgbClr val="00B0F0"/>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smtClean="0"/>
              <a:t>Click to edit Master text styles</a:t>
            </a:r>
          </a:p>
        </p:txBody>
      </p:sp>
      <p:sp>
        <p:nvSpPr>
          <p:cNvPr id="9" name="Text Placeholder 4"/>
          <p:cNvSpPr>
            <a:spLocks noGrp="1"/>
          </p:cNvSpPr>
          <p:nvPr>
            <p:ph type="body" sz="quarter" idx="10"/>
          </p:nvPr>
        </p:nvSpPr>
        <p:spPr>
          <a:xfrm>
            <a:off x="269416" y="368325"/>
            <a:ext cx="6274791" cy="448271"/>
          </a:xfrm>
        </p:spPr>
        <p:txBody>
          <a:bodyPr lIns="182880" tIns="146304" rIns="182880" bIns="146304" anchor="ctr" anchorCtr="0"/>
          <a:lstStyle>
            <a:lvl1pPr marL="0" indent="0">
              <a:lnSpc>
                <a:spcPts val="2745"/>
              </a:lnSpc>
              <a:spcBef>
                <a:spcPts val="0"/>
              </a:spcBef>
              <a:buFontTx/>
              <a:buNone/>
              <a:defRPr sz="2353">
                <a:solidFill>
                  <a:srgbClr val="00B0F0"/>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smtClean="0"/>
              <a:t>Click to edit Master text styles</a:t>
            </a:r>
          </a:p>
        </p:txBody>
      </p:sp>
      <p:pic>
        <p:nvPicPr>
          <p:cNvPr id="4" name="Picture 3"/>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1123787" y="5752066"/>
            <a:ext cx="1053287" cy="1038020"/>
          </a:xfrm>
          <a:prstGeom prst="rect">
            <a:avLst/>
          </a:prstGeom>
        </p:spPr>
      </p:pic>
    </p:spTree>
    <p:extLst>
      <p:ext uri="{BB962C8B-B14F-4D97-AF65-F5344CB8AC3E}">
        <p14:creationId xmlns:p14="http://schemas.microsoft.com/office/powerpoint/2010/main" val="363369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6pt Header w/Subtext">
    <p:spTree>
      <p:nvGrpSpPr>
        <p:cNvPr id="1" name=""/>
        <p:cNvGrpSpPr/>
        <p:nvPr/>
      </p:nvGrpSpPr>
      <p:grpSpPr>
        <a:xfrm>
          <a:off x="0" y="0"/>
          <a:ext cx="0" cy="0"/>
          <a:chOff x="0" y="0"/>
          <a:chExt cx="0" cy="0"/>
        </a:xfrm>
      </p:grpSpPr>
      <p:sp>
        <p:nvSpPr>
          <p:cNvPr id="8" name="Text Placeholder 4"/>
          <p:cNvSpPr>
            <a:spLocks noGrp="1"/>
          </p:cNvSpPr>
          <p:nvPr>
            <p:ph type="body" sz="quarter" idx="11"/>
          </p:nvPr>
        </p:nvSpPr>
        <p:spPr>
          <a:xfrm>
            <a:off x="269241" y="348573"/>
            <a:ext cx="6274973" cy="617619"/>
          </a:xfrm>
        </p:spPr>
        <p:txBody>
          <a:bodyPr lIns="146304" tIns="109728" rIns="146304" bIns="109728" anchor="t" anchorCtr="0"/>
          <a:lstStyle>
            <a:lvl1pPr marL="0" indent="0">
              <a:lnSpc>
                <a:spcPts val="3529"/>
              </a:lnSpc>
              <a:buFontTx/>
              <a:buNone/>
              <a:defRPr sz="3529">
                <a:solidFill>
                  <a:srgbClr val="00B0F0"/>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smtClean="0"/>
              <a:t>Click to edit Master text styles</a:t>
            </a:r>
          </a:p>
        </p:txBody>
      </p:sp>
      <p:sp>
        <p:nvSpPr>
          <p:cNvPr id="11" name="Text Placeholder 10"/>
          <p:cNvSpPr>
            <a:spLocks noGrp="1"/>
          </p:cNvSpPr>
          <p:nvPr>
            <p:ph type="body" sz="quarter" idx="14"/>
          </p:nvPr>
        </p:nvSpPr>
        <p:spPr>
          <a:xfrm>
            <a:off x="269240" y="2084172"/>
            <a:ext cx="3137515" cy="2689656"/>
          </a:xfrm>
        </p:spPr>
        <p:txBody>
          <a:bodyPr/>
          <a:lstStyle>
            <a:lvl1pPr marL="0" indent="0">
              <a:lnSpc>
                <a:spcPct val="100000"/>
              </a:lnSpc>
              <a:spcBef>
                <a:spcPts val="0"/>
              </a:spcBef>
              <a:spcAft>
                <a:spcPts val="2941"/>
              </a:spcAft>
              <a:buNone/>
              <a:defRPr sz="1765">
                <a:solidFill>
                  <a:srgbClr val="00B0F0"/>
                </a:solidFill>
                <a:latin typeface="+mn-lt"/>
              </a:defRPr>
            </a:lvl1pPr>
            <a:lvl2pPr marL="3112" indent="0">
              <a:lnSpc>
                <a:spcPts val="1421"/>
              </a:lnSpc>
              <a:spcBef>
                <a:spcPts val="0"/>
              </a:spcBef>
              <a:spcAft>
                <a:spcPts val="1176"/>
              </a:spcAft>
              <a:buNone/>
              <a:defRPr sz="1274" b="1">
                <a:solidFill>
                  <a:srgbClr val="00B0F0"/>
                </a:solidFill>
              </a:defRPr>
            </a:lvl2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1123787" y="5752066"/>
            <a:ext cx="1053287" cy="1038020"/>
          </a:xfrm>
          <a:prstGeom prst="rect">
            <a:avLst/>
          </a:prstGeom>
        </p:spPr>
      </p:pic>
    </p:spTree>
    <p:extLst>
      <p:ext uri="{BB962C8B-B14F-4D97-AF65-F5344CB8AC3E}">
        <p14:creationId xmlns:p14="http://schemas.microsoft.com/office/powerpoint/2010/main" val="246456207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0pt Header &amp; 24pt Title Box">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marL="0" indent="0">
              <a:buNone/>
              <a:defRPr>
                <a:solidFill>
                  <a:srgbClr val="00B0F0"/>
                </a:solidFill>
              </a:defRPr>
            </a:lvl1pPr>
          </a:lstStyle>
          <a:p>
            <a:r>
              <a:rPr lang="en-US" smtClean="0"/>
              <a:t>Click icon to add picture</a:t>
            </a:r>
            <a:endParaRPr lang="en-US" dirty="0"/>
          </a:p>
        </p:txBody>
      </p:sp>
      <p:sp>
        <p:nvSpPr>
          <p:cNvPr id="9" name="Text Placeholder 8"/>
          <p:cNvSpPr>
            <a:spLocks noGrp="1"/>
          </p:cNvSpPr>
          <p:nvPr>
            <p:ph type="body" sz="quarter" idx="14"/>
          </p:nvPr>
        </p:nvSpPr>
        <p:spPr>
          <a:xfrm>
            <a:off x="269239" y="1218282"/>
            <a:ext cx="4930336" cy="4931036"/>
          </a:xfrm>
        </p:spPr>
        <p:txBody>
          <a:bodyPr lIns="146304" tIns="91440" rIns="146304" bIns="91440"/>
          <a:lstStyle>
            <a:lvl1pPr marL="0" indent="0">
              <a:lnSpc>
                <a:spcPts val="2843"/>
              </a:lnSpc>
              <a:spcBef>
                <a:spcPts val="0"/>
              </a:spcBef>
              <a:spcAft>
                <a:spcPts val="2353"/>
              </a:spcAft>
              <a:buNone/>
              <a:defRPr lang="en-US" sz="2353" kern="1200" spc="0" baseline="0">
                <a:solidFill>
                  <a:srgbClr val="00B0F0"/>
                </a:solidFill>
                <a:latin typeface="+mj-lt"/>
                <a:ea typeface="+mn-ea"/>
                <a:cs typeface="+mn-cs"/>
              </a:defRPr>
            </a:lvl1pPr>
            <a:lvl2pPr marL="336145" indent="0">
              <a:buNone/>
              <a:defRPr>
                <a:solidFill>
                  <a:srgbClr val="00B0F0"/>
                </a:solidFill>
              </a:defRPr>
            </a:lvl2pPr>
            <a:lvl3pPr marL="560241" indent="0">
              <a:buNone/>
              <a:defRPr>
                <a:solidFill>
                  <a:srgbClr val="00B0F0"/>
                </a:solidFill>
              </a:defRPr>
            </a:lvl3pPr>
            <a:lvl4pPr marL="784338" indent="0">
              <a:buNone/>
              <a:defRPr>
                <a:solidFill>
                  <a:srgbClr val="00B0F0"/>
                </a:solidFill>
              </a:defRPr>
            </a:lvl4pPr>
            <a:lvl5pPr marL="1008435" indent="0">
              <a:buNone/>
              <a:defRPr>
                <a:solidFill>
                  <a:srgbClr val="00B0F0"/>
                </a:solidFill>
              </a:defRPr>
            </a:lvl5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a:p>
        </p:txBody>
      </p:sp>
    </p:spTree>
    <p:extLst>
      <p:ext uri="{BB962C8B-B14F-4D97-AF65-F5344CB8AC3E}">
        <p14:creationId xmlns:p14="http://schemas.microsoft.com/office/powerpoint/2010/main" val="76928989"/>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4pt Title">
    <p:spTree>
      <p:nvGrpSpPr>
        <p:cNvPr id="1" name=""/>
        <p:cNvGrpSpPr/>
        <p:nvPr/>
      </p:nvGrpSpPr>
      <p:grpSpPr>
        <a:xfrm>
          <a:off x="0" y="0"/>
          <a:ext cx="0" cy="0"/>
          <a:chOff x="0" y="0"/>
          <a:chExt cx="0" cy="0"/>
        </a:xfrm>
      </p:grpSpPr>
      <p:sp>
        <p:nvSpPr>
          <p:cNvPr id="9" name="Text Placeholder 4"/>
          <p:cNvSpPr>
            <a:spLocks noGrp="1"/>
          </p:cNvSpPr>
          <p:nvPr>
            <p:ph type="body" sz="quarter" idx="10"/>
          </p:nvPr>
        </p:nvSpPr>
        <p:spPr>
          <a:xfrm>
            <a:off x="269416" y="368325"/>
            <a:ext cx="6274791" cy="448271"/>
          </a:xfrm>
        </p:spPr>
        <p:txBody>
          <a:bodyPr lIns="182880" tIns="146304" rIns="182880" bIns="146304" anchor="ctr" anchorCtr="0"/>
          <a:lstStyle>
            <a:lvl1pPr marL="0" indent="0">
              <a:lnSpc>
                <a:spcPts val="2745"/>
              </a:lnSpc>
              <a:spcBef>
                <a:spcPts val="0"/>
              </a:spcBef>
              <a:buFontTx/>
              <a:buNone/>
              <a:defRPr sz="2353">
                <a:solidFill>
                  <a:srgbClr val="00B0F0"/>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smtClean="0"/>
              <a:t>Click to edit Master text styles</a:t>
            </a:r>
          </a:p>
        </p:txBody>
      </p:sp>
      <p:pic>
        <p:nvPicPr>
          <p:cNvPr id="3" name="Picture 2"/>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1123787" y="5752066"/>
            <a:ext cx="1053287" cy="1038020"/>
          </a:xfrm>
          <a:prstGeom prst="rect">
            <a:avLst/>
          </a:prstGeom>
        </p:spPr>
      </p:pic>
    </p:spTree>
    <p:extLst>
      <p:ext uri="{BB962C8B-B14F-4D97-AF65-F5344CB8AC3E}">
        <p14:creationId xmlns:p14="http://schemas.microsoft.com/office/powerpoint/2010/main" val="2334969537"/>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1123787" y="5752066"/>
            <a:ext cx="1053287" cy="1038020"/>
          </a:xfrm>
          <a:prstGeom prst="rect">
            <a:avLst/>
          </a:prstGeom>
        </p:spPr>
      </p:pic>
    </p:spTree>
    <p:extLst>
      <p:ext uri="{BB962C8B-B14F-4D97-AF65-F5344CB8AC3E}">
        <p14:creationId xmlns:p14="http://schemas.microsoft.com/office/powerpoint/2010/main" val="2044483087"/>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Gray Background &amp; Tiles">
    <p:bg>
      <p:bgPr>
        <a:solidFill>
          <a:srgbClr val="505050"/>
        </a:solidFill>
        <a:effectLst/>
      </p:bgPr>
    </p:bg>
    <p:spTree>
      <p:nvGrpSpPr>
        <p:cNvPr id="1" name=""/>
        <p:cNvGrpSpPr/>
        <p:nvPr/>
      </p:nvGrpSpPr>
      <p:grpSpPr>
        <a:xfrm>
          <a:off x="0" y="0"/>
          <a:ext cx="0" cy="0"/>
          <a:chOff x="0" y="0"/>
          <a:chExt cx="0" cy="0"/>
        </a:xfrm>
      </p:grpSpPr>
      <p:grpSp>
        <p:nvGrpSpPr>
          <p:cNvPr id="13" name="Group 12"/>
          <p:cNvGrpSpPr/>
          <p:nvPr/>
        </p:nvGrpSpPr>
        <p:grpSpPr>
          <a:xfrm>
            <a:off x="273131" y="291069"/>
            <a:ext cx="11653523" cy="6125745"/>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1" name="Picture 10"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2" name="Picture 11"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14" name="Text Placeholder 4"/>
          <p:cNvSpPr>
            <a:spLocks noGrp="1"/>
          </p:cNvSpPr>
          <p:nvPr>
            <p:ph type="body" sz="quarter" idx="13"/>
          </p:nvPr>
        </p:nvSpPr>
        <p:spPr>
          <a:xfrm>
            <a:off x="269239" y="2080953"/>
            <a:ext cx="11653523" cy="1793104"/>
          </a:xfrm>
        </p:spPr>
        <p:txBody>
          <a:bodyPr lIns="146304" tIns="91440" rIns="146304" bIns="91440"/>
          <a:lstStyle>
            <a:lvl1pPr marL="0" indent="0">
              <a:lnSpc>
                <a:spcPct val="90000"/>
              </a:lnSpc>
              <a:buFontTx/>
              <a:buNone/>
              <a:defRPr sz="8627" b="0">
                <a:solidFill>
                  <a:schemeClr val="bg1"/>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smtClean="0"/>
              <a:t>Click to edit Master text styles</a:t>
            </a:r>
          </a:p>
        </p:txBody>
      </p:sp>
    </p:spTree>
    <p:extLst>
      <p:ext uri="{BB962C8B-B14F-4D97-AF65-F5344CB8AC3E}">
        <p14:creationId xmlns:p14="http://schemas.microsoft.com/office/powerpoint/2010/main" val="34443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Gray Background No Tiles">
    <p:bg>
      <p:bgPr>
        <a:solidFill>
          <a:srgbClr val="505050"/>
        </a:solidFill>
        <a:effectLst/>
      </p:bgPr>
    </p:bg>
    <p:spTree>
      <p:nvGrpSpPr>
        <p:cNvPr id="1" name=""/>
        <p:cNvGrpSpPr/>
        <p:nvPr/>
      </p:nvGrpSpPr>
      <p:grpSpPr>
        <a:xfrm>
          <a:off x="0" y="0"/>
          <a:ext cx="0" cy="0"/>
          <a:chOff x="0" y="0"/>
          <a:chExt cx="0" cy="0"/>
        </a:xfrm>
      </p:grpSpPr>
      <p:sp>
        <p:nvSpPr>
          <p:cNvPr id="14" name="Text Placeholder 4"/>
          <p:cNvSpPr>
            <a:spLocks noGrp="1"/>
          </p:cNvSpPr>
          <p:nvPr>
            <p:ph type="body" sz="quarter" idx="13"/>
          </p:nvPr>
        </p:nvSpPr>
        <p:spPr>
          <a:xfrm>
            <a:off x="269239" y="2080953"/>
            <a:ext cx="11653523" cy="1793104"/>
          </a:xfrm>
        </p:spPr>
        <p:txBody>
          <a:bodyPr lIns="146304" tIns="91440" rIns="146304" bIns="91440"/>
          <a:lstStyle>
            <a:lvl1pPr marL="0" indent="0">
              <a:lnSpc>
                <a:spcPct val="90000"/>
              </a:lnSpc>
              <a:buFontTx/>
              <a:buNone/>
              <a:defRPr sz="8627" b="0">
                <a:solidFill>
                  <a:schemeClr val="bg1"/>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smtClean="0"/>
              <a:t>Click to edit Master text styles</a:t>
            </a:r>
          </a:p>
        </p:txBody>
      </p:sp>
    </p:spTree>
    <p:extLst>
      <p:ext uri="{BB962C8B-B14F-4D97-AF65-F5344CB8AC3E}">
        <p14:creationId xmlns:p14="http://schemas.microsoft.com/office/powerpoint/2010/main" val="100190351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4pt Text- Gray Background">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48212" y="6437243"/>
            <a:ext cx="3859607" cy="134483"/>
          </a:xfrm>
          <a:prstGeom prst="rect">
            <a:avLst/>
          </a:prstGeom>
        </p:spPr>
        <p:txBody>
          <a:bodyPr/>
          <a:lstStyle>
            <a:lvl1pPr>
              <a:defRPr>
                <a:solidFill>
                  <a:schemeClr val="bg1"/>
                </a:solidFill>
              </a:defRPr>
            </a:lvl1pPr>
          </a:lstStyle>
          <a:p>
            <a:endParaRPr lang="hr-HR"/>
          </a:p>
        </p:txBody>
      </p:sp>
      <p:sp>
        <p:nvSpPr>
          <p:cNvPr id="3" name="Slide Number Placeholder 2"/>
          <p:cNvSpPr>
            <a:spLocks noGrp="1"/>
          </p:cNvSpPr>
          <p:nvPr>
            <p:ph type="sldNum" sz="quarter" idx="11"/>
          </p:nvPr>
        </p:nvSpPr>
        <p:spPr>
          <a:xfrm>
            <a:off x="11367166" y="6437243"/>
            <a:ext cx="555596" cy="134483"/>
          </a:xfrm>
          <a:prstGeom prst="rect">
            <a:avLst/>
          </a:prstGeom>
        </p:spPr>
        <p:txBody>
          <a:bodyPr/>
          <a:lstStyle>
            <a:lvl1pPr>
              <a:defRPr>
                <a:solidFill>
                  <a:schemeClr val="bg1"/>
                </a:solidFill>
              </a:defRPr>
            </a:lvl1pPr>
          </a:lstStyle>
          <a:p>
            <a:fld id="{12FB1023-0399-44ED-B14F-45A11FAA525D}" type="slidenum">
              <a:rPr lang="hr-HR" smtClean="0"/>
              <a:t>‹#›</a:t>
            </a:fld>
            <a:endParaRPr lang="hr-HR"/>
          </a:p>
        </p:txBody>
      </p:sp>
      <p:sp>
        <p:nvSpPr>
          <p:cNvPr id="4" name="Text Placeholder 4"/>
          <p:cNvSpPr>
            <a:spLocks noGrp="1"/>
          </p:cNvSpPr>
          <p:nvPr>
            <p:ph type="body" sz="quarter" idx="13"/>
          </p:nvPr>
        </p:nvSpPr>
        <p:spPr>
          <a:xfrm>
            <a:off x="269239" y="291069"/>
            <a:ext cx="11653523" cy="1793104"/>
          </a:xfrm>
        </p:spPr>
        <p:txBody>
          <a:bodyPr lIns="146304" tIns="91440" rIns="146304" bIns="91440"/>
          <a:lstStyle>
            <a:lvl1pPr marL="0" indent="0">
              <a:lnSpc>
                <a:spcPct val="90000"/>
              </a:lnSpc>
              <a:buFontTx/>
              <a:buNone/>
              <a:defRPr sz="5294">
                <a:solidFill>
                  <a:schemeClr val="bg1"/>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smtClean="0"/>
              <a:t>Click to edit Master text styles</a:t>
            </a:r>
          </a:p>
        </p:txBody>
      </p:sp>
    </p:spTree>
    <p:extLst>
      <p:ext uri="{BB962C8B-B14F-4D97-AF65-F5344CB8AC3E}">
        <p14:creationId xmlns:p14="http://schemas.microsoft.com/office/powerpoint/2010/main" val="247575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Solid">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7594" y="3024930"/>
            <a:ext cx="8106312" cy="1686801"/>
          </a:xfrm>
        </p:spPr>
        <p:txBody>
          <a:bodyPr/>
          <a:lstStyle>
            <a:lvl1pPr>
              <a:defRPr sz="5882">
                <a:solidFill>
                  <a:schemeClr val="bg1"/>
                </a:solidFill>
              </a:defRPr>
            </a:lvl1pPr>
          </a:lstStyle>
          <a:p>
            <a:r>
              <a:rPr lang="en-US" smtClean="0"/>
              <a:t>Headline here</a:t>
            </a:r>
            <a:endParaRPr lang="en-US"/>
          </a:p>
        </p:txBody>
      </p:sp>
      <p:sp>
        <p:nvSpPr>
          <p:cNvPr id="3" name="Subtitle 2"/>
          <p:cNvSpPr>
            <a:spLocks noGrp="1"/>
          </p:cNvSpPr>
          <p:nvPr>
            <p:ph type="subTitle" idx="1" hasCustomPrompt="1"/>
          </p:nvPr>
        </p:nvSpPr>
        <p:spPr>
          <a:xfrm>
            <a:off x="267594" y="4940032"/>
            <a:ext cx="7519265" cy="1034782"/>
          </a:xfrm>
        </p:spPr>
        <p:txBody>
          <a:bodyPr/>
          <a:lstStyle>
            <a:lvl1pPr marL="0" indent="0" algn="l">
              <a:buNone/>
              <a:defRPr sz="2157">
                <a:solidFill>
                  <a:schemeClr val="bg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dirty="0" smtClean="0"/>
              <a:t>Speaker Name</a:t>
            </a:r>
          </a:p>
        </p:txBody>
      </p:sp>
      <p:pic>
        <p:nvPicPr>
          <p:cNvPr id="7" name="Picture 6"/>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0404973" y="6290001"/>
            <a:ext cx="1278487" cy="28018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539" y="-361051"/>
            <a:ext cx="3435028" cy="3385240"/>
          </a:xfrm>
          <a:prstGeom prst="rect">
            <a:avLst/>
          </a:prstGeom>
        </p:spPr>
      </p:pic>
    </p:spTree>
    <p:extLst>
      <p:ext uri="{BB962C8B-B14F-4D97-AF65-F5344CB8AC3E}">
        <p14:creationId xmlns:p14="http://schemas.microsoft.com/office/powerpoint/2010/main" val="177812707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losing Slide">
    <p:bg>
      <p:bgPr>
        <a:solidFill>
          <a:srgbClr val="00B0F0"/>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767771361"/>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Modern Datacenter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5026"/>
            <a:ext cx="12192000" cy="8122900"/>
          </a:xfrm>
          <a:prstGeom prst="rect">
            <a:avLst/>
          </a:prstGeom>
        </p:spPr>
      </p:pic>
      <p:sp>
        <p:nvSpPr>
          <p:cNvPr id="7" name="Rectangle 6"/>
          <p:cNvSpPr/>
          <p:nvPr userDrawn="1"/>
        </p:nvSpPr>
        <p:spPr bwMode="auto">
          <a:xfrm>
            <a:off x="269239" y="291069"/>
            <a:ext cx="5378549" cy="5379312"/>
          </a:xfrm>
          <a:prstGeom prst="rect">
            <a:avLst/>
          </a:prstGeom>
          <a:solidFill>
            <a:srgbClr val="00B0F0">
              <a:alpha val="9098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ctrTitle" hasCustomPrompt="1"/>
          </p:nvPr>
        </p:nvSpPr>
        <p:spPr>
          <a:xfrm>
            <a:off x="269240" y="2100815"/>
            <a:ext cx="5199270" cy="1686801"/>
          </a:xfrm>
          <a:prstGeom prst="rect">
            <a:avLst/>
          </a:prstGeom>
        </p:spPr>
        <p:txBody>
          <a:bodyPr lIns="146304" tIns="91440" rIns="146304" bIns="91440" anchor="t"/>
          <a:lstStyle>
            <a:lvl1pPr algn="l">
              <a:lnSpc>
                <a:spcPct val="90000"/>
              </a:lnSpc>
              <a:defRPr lang="en-US" sz="5882" b="0" kern="1200" cap="none" spc="-100" baseline="0">
                <a:ln w="3175">
                  <a:noFill/>
                </a:ln>
                <a:solidFill>
                  <a:schemeClr val="bg1"/>
                </a:solidFill>
                <a:effectLst/>
                <a:latin typeface="+mj-lt"/>
                <a:ea typeface="+mn-ea"/>
                <a:cs typeface="Segoe UI" pitchFamily="34" charset="0"/>
              </a:defRPr>
            </a:lvl1pPr>
          </a:lstStyle>
          <a:p>
            <a:r>
              <a:rPr lang="en-US" smtClean="0"/>
              <a:t>Modern</a:t>
            </a:r>
            <a:br>
              <a:rPr lang="en-US" smtClean="0"/>
            </a:br>
            <a:r>
              <a:rPr lang="en-US" smtClean="0"/>
              <a:t>datacenter</a:t>
            </a:r>
            <a:endParaRPr lang="en-US"/>
          </a:p>
        </p:txBody>
      </p:sp>
      <p:sp>
        <p:nvSpPr>
          <p:cNvPr id="3" name="Subtitle 2"/>
          <p:cNvSpPr>
            <a:spLocks noGrp="1"/>
          </p:cNvSpPr>
          <p:nvPr>
            <p:ph type="subTitle" idx="1" hasCustomPrompt="1"/>
          </p:nvPr>
        </p:nvSpPr>
        <p:spPr>
          <a:xfrm>
            <a:off x="269302" y="3877277"/>
            <a:ext cx="5199207" cy="1034782"/>
          </a:xfrm>
          <a:prstGeom prst="rect">
            <a:avLst/>
          </a:prstGeom>
        </p:spPr>
        <p:txBody>
          <a:bodyPr lIns="182880" tIns="146304" rIns="182880" bIns="146304"/>
          <a:lstStyle>
            <a:lvl1pPr marL="0" indent="0" algn="l">
              <a:lnSpc>
                <a:spcPct val="90000"/>
              </a:lnSpc>
              <a:buNone/>
              <a:defRPr sz="2157">
                <a:solidFill>
                  <a:schemeClr val="bg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smtClean="0"/>
              <a:t>Speaker Name</a:t>
            </a:r>
            <a:br>
              <a:rPr lang="en-US" smtClean="0"/>
            </a:br>
            <a:r>
              <a:rPr lang="en-US" smtClean="0"/>
              <a:t>Date</a:t>
            </a: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464020" y="470410"/>
            <a:ext cx="1278487" cy="280186"/>
          </a:xfrm>
          <a:prstGeom prst="rect">
            <a:avLst/>
          </a:prstGeom>
        </p:spPr>
      </p:pic>
      <p:pic>
        <p:nvPicPr>
          <p:cNvPr id="4" name="Picture 3"/>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9530974" y="4857439"/>
            <a:ext cx="2179341" cy="2147754"/>
          </a:xfrm>
          <a:prstGeom prst="rect">
            <a:avLst/>
          </a:prstGeom>
        </p:spPr>
      </p:pic>
    </p:spTree>
    <p:extLst>
      <p:ext uri="{BB962C8B-B14F-4D97-AF65-F5344CB8AC3E}">
        <p14:creationId xmlns:p14="http://schemas.microsoft.com/office/powerpoint/2010/main" val="814447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Change 48pt Title">
    <p:bg>
      <p:bgPr>
        <a:solidFill>
          <a:srgbClr val="00B0F0"/>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a:prstGeom prst="rect">
            <a:avLst/>
          </a:prstGeom>
        </p:spPr>
        <p:txBody>
          <a:bodyPr/>
          <a:lstStyle>
            <a:lvl1pPr marL="0" indent="0">
              <a:buNone/>
              <a:defRPr>
                <a:solidFill>
                  <a:schemeClr val="bg1"/>
                </a:solidFill>
              </a:defRPr>
            </a:lvl1pPr>
          </a:lstStyle>
          <a:p>
            <a:r>
              <a:rPr lang="en-US" smtClean="0"/>
              <a:t>Click icon to add picture</a:t>
            </a:r>
            <a:endParaRPr lang="en-US" dirty="0"/>
          </a:p>
        </p:txBody>
      </p:sp>
      <p:sp>
        <p:nvSpPr>
          <p:cNvPr id="3" name="Text Placeholder 2"/>
          <p:cNvSpPr>
            <a:spLocks noGrp="1"/>
          </p:cNvSpPr>
          <p:nvPr>
            <p:ph type="body" sz="quarter" idx="11"/>
          </p:nvPr>
        </p:nvSpPr>
        <p:spPr>
          <a:xfrm>
            <a:off x="269239" y="1187621"/>
            <a:ext cx="4482124" cy="4482760"/>
          </a:xfrm>
          <a:prstGeom prst="rect">
            <a:avLst/>
          </a:prstGeom>
          <a:solidFill>
            <a:srgbClr val="0072C6">
              <a:alpha val="90980"/>
            </a:srgbClr>
          </a:solidFill>
        </p:spPr>
        <p:txBody>
          <a:bodyPr lIns="146304" tIns="91440" rIns="146304" bIns="91440">
            <a:noAutofit/>
          </a:bodyPr>
          <a:lstStyle>
            <a:lvl1pPr marL="0" indent="0" algn="l">
              <a:buNone/>
              <a:defRPr lang="en-US" sz="4705" kern="1200" spc="0" baseline="0" dirty="0" smtClean="0">
                <a:solidFill>
                  <a:schemeClr val="bg1"/>
                </a:solidFill>
                <a:latin typeface="+mj-lt"/>
                <a:ea typeface="+mn-ea"/>
                <a:cs typeface="+mn-cs"/>
              </a:defRPr>
            </a:lvl1pPr>
            <a:lvl2pPr marL="336113" indent="0" algn="l">
              <a:buNone/>
              <a:defRPr sz="4705"/>
            </a:lvl2pPr>
            <a:lvl3pPr marL="560187" indent="0" algn="l">
              <a:buNone/>
              <a:defRPr sz="4705"/>
            </a:lvl3pPr>
            <a:lvl4pPr marL="784261" indent="0" algn="l">
              <a:buNone/>
              <a:defRPr sz="4705"/>
            </a:lvl4pPr>
            <a:lvl5pPr marL="1008335" indent="0" algn="l">
              <a:buNone/>
              <a:defRPr sz="4705"/>
            </a:lvl5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p:txBody>
      </p:sp>
    </p:spTree>
    <p:extLst>
      <p:ext uri="{BB962C8B-B14F-4D97-AF65-F5344CB8AC3E}">
        <p14:creationId xmlns:p14="http://schemas.microsoft.com/office/powerpoint/2010/main" val="177699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B0F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1123788" y="5752066"/>
            <a:ext cx="1053285" cy="1038020"/>
          </a:xfrm>
          <a:prstGeom prst="rect">
            <a:avLst/>
          </a:prstGeom>
        </p:spPr>
      </p:pic>
    </p:spTree>
    <p:extLst>
      <p:ext uri="{BB962C8B-B14F-4D97-AF65-F5344CB8AC3E}">
        <p14:creationId xmlns:p14="http://schemas.microsoft.com/office/powerpoint/2010/main" val="40301590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pt Title">
    <p:bg>
      <p:bgPr>
        <a:solidFill>
          <a:srgbClr val="00B0F0"/>
        </a:solidFill>
        <a:effectLst/>
      </p:bgPr>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368325"/>
            <a:ext cx="6274791" cy="448271"/>
          </a:xfrm>
          <a:prstGeom prst="rect">
            <a:avLst/>
          </a:prstGeom>
        </p:spPr>
        <p:txBody>
          <a:bodyPr lIns="182880" tIns="146304" rIns="182880" bIns="146304" anchor="ctr" anchorCtr="0"/>
          <a:lstStyle>
            <a:lvl1pPr marL="0" indent="0">
              <a:lnSpc>
                <a:spcPts val="2745"/>
              </a:lnSpc>
              <a:spcBef>
                <a:spcPts val="0"/>
              </a:spcBef>
              <a:buFontTx/>
              <a:buNone/>
              <a:defRPr sz="2353">
                <a:solidFill>
                  <a:schemeClr val="bg1"/>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smtClean="0"/>
              <a:t>Click to edit Master text styles</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1123788" y="5752066"/>
            <a:ext cx="1053285" cy="1038020"/>
          </a:xfrm>
          <a:prstGeom prst="rect">
            <a:avLst/>
          </a:prstGeom>
        </p:spPr>
      </p:pic>
    </p:spTree>
    <p:extLst>
      <p:ext uri="{BB962C8B-B14F-4D97-AF65-F5344CB8AC3E}">
        <p14:creationId xmlns:p14="http://schemas.microsoft.com/office/powerpoint/2010/main" val="1467761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tement">
    <p:bg>
      <p:bgPr>
        <a:solidFill>
          <a:srgbClr val="00BCF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4550881" y="2084186"/>
            <a:ext cx="3592554" cy="2744080"/>
          </a:xfrm>
          <a:prstGeom prst="rect">
            <a:avLst/>
          </a:prstGeom>
        </p:spPr>
        <p:txBody>
          <a:bodyPr lIns="146304" tIns="91440" rIns="146304" bIns="91440" anchor="ctr">
            <a:noAutofit/>
          </a:bodyPr>
          <a:lstStyle>
            <a:lvl1pPr marL="0" indent="0">
              <a:lnSpc>
                <a:spcPts val="5882"/>
              </a:lnSpc>
              <a:spcBef>
                <a:spcPts val="0"/>
              </a:spcBef>
              <a:spcAft>
                <a:spcPts val="0"/>
              </a:spcAft>
              <a:buFontTx/>
              <a:buNone/>
              <a:defRPr sz="5294" b="0" i="0" baseline="0">
                <a:solidFill>
                  <a:schemeClr val="bg1"/>
                </a:solidFill>
                <a:latin typeface="+mj-lt"/>
              </a:defRPr>
            </a:lvl1pPr>
          </a:lstStyle>
          <a:p>
            <a:pPr lvl="0"/>
            <a:r>
              <a:rPr lang="en-US" smtClean="0"/>
              <a:t>Modern</a:t>
            </a:r>
            <a:br>
              <a:rPr lang="en-US" smtClean="0"/>
            </a:br>
            <a:r>
              <a:rPr lang="en-US" smtClean="0"/>
              <a:t>datacenter</a:t>
            </a:r>
            <a:br>
              <a:rPr lang="en-US" smtClean="0"/>
            </a:br>
            <a:r>
              <a:rPr lang="en-US" smtClean="0"/>
              <a:t>statement</a:t>
            </a:r>
          </a:p>
        </p:txBody>
      </p:sp>
      <p:sp>
        <p:nvSpPr>
          <p:cNvPr id="7" name="Rectangle 6"/>
          <p:cNvSpPr/>
          <p:nvPr userDrawn="1"/>
        </p:nvSpPr>
        <p:spPr bwMode="auto">
          <a:xfrm>
            <a:off x="3854938" y="1199479"/>
            <a:ext cx="537845" cy="53791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7772135" y="5132469"/>
            <a:ext cx="537845" cy="53791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3865536" y="5132469"/>
            <a:ext cx="537845" cy="53791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userDrawn="1"/>
        </p:nvSpPr>
        <p:spPr bwMode="auto">
          <a:xfrm>
            <a:off x="7799217" y="1187620"/>
            <a:ext cx="537845" cy="53791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1123788" y="5752066"/>
            <a:ext cx="1053285" cy="1038020"/>
          </a:xfrm>
          <a:prstGeom prst="rect">
            <a:avLst/>
          </a:prstGeom>
        </p:spPr>
      </p:pic>
    </p:spTree>
    <p:extLst>
      <p:ext uri="{BB962C8B-B14F-4D97-AF65-F5344CB8AC3E}">
        <p14:creationId xmlns:p14="http://schemas.microsoft.com/office/powerpoint/2010/main" val="3718200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anim calcmode="lin" valueType="num">
                                      <p:cBhvr>
                                        <p:cTn id="10" dur="500" fill="hold"/>
                                        <p:tgtEl>
                                          <p:spTgt spid="7"/>
                                        </p:tgtEl>
                                        <p:attrNameLst>
                                          <p:attrName>ppt_x</p:attrName>
                                        </p:attrNameLst>
                                      </p:cBhvr>
                                      <p:tavLst>
                                        <p:tav tm="0">
                                          <p:val>
                                            <p:fltVal val="0.5"/>
                                          </p:val>
                                        </p:tav>
                                        <p:tav tm="100000">
                                          <p:val>
                                            <p:strVal val="#ppt_x"/>
                                          </p:val>
                                        </p:tav>
                                      </p:tavLst>
                                    </p:anim>
                                    <p:anim calcmode="lin" valueType="num">
                                      <p:cBhvr>
                                        <p:cTn id="11" dur="500" fill="hold"/>
                                        <p:tgtEl>
                                          <p:spTgt spid="7"/>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anim calcmode="lin" valueType="num">
                                      <p:cBhvr>
                                        <p:cTn id="17" dur="500" fill="hold"/>
                                        <p:tgtEl>
                                          <p:spTgt spid="10"/>
                                        </p:tgtEl>
                                        <p:attrNameLst>
                                          <p:attrName>ppt_x</p:attrName>
                                        </p:attrNameLst>
                                      </p:cBhvr>
                                      <p:tavLst>
                                        <p:tav tm="0">
                                          <p:val>
                                            <p:fltVal val="0.5"/>
                                          </p:val>
                                        </p:tav>
                                        <p:tav tm="100000">
                                          <p:val>
                                            <p:strVal val="#ppt_x"/>
                                          </p:val>
                                        </p:tav>
                                      </p:tavLst>
                                    </p:anim>
                                    <p:anim calcmode="lin" valueType="num">
                                      <p:cBhvr>
                                        <p:cTn id="18" dur="500" fill="hold"/>
                                        <p:tgtEl>
                                          <p:spTgt spid="10"/>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anim calcmode="lin" valueType="num">
                                      <p:cBhvr>
                                        <p:cTn id="24" dur="500" fill="hold"/>
                                        <p:tgtEl>
                                          <p:spTgt spid="8"/>
                                        </p:tgtEl>
                                        <p:attrNameLst>
                                          <p:attrName>ppt_x</p:attrName>
                                        </p:attrNameLst>
                                      </p:cBhvr>
                                      <p:tavLst>
                                        <p:tav tm="0">
                                          <p:val>
                                            <p:fltVal val="0.5"/>
                                          </p:val>
                                        </p:tav>
                                        <p:tav tm="100000">
                                          <p:val>
                                            <p:strVal val="#ppt_x"/>
                                          </p:val>
                                        </p:tav>
                                      </p:tavLst>
                                    </p:anim>
                                    <p:anim calcmode="lin" valueType="num">
                                      <p:cBhvr>
                                        <p:cTn id="25" dur="500" fill="hold"/>
                                        <p:tgtEl>
                                          <p:spTgt spid="8"/>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anim calcmode="lin" valueType="num">
                                      <p:cBhvr>
                                        <p:cTn id="31" dur="500" fill="hold"/>
                                        <p:tgtEl>
                                          <p:spTgt spid="9"/>
                                        </p:tgtEl>
                                        <p:attrNameLst>
                                          <p:attrName>ppt_x</p:attrName>
                                        </p:attrNameLst>
                                      </p:cBhvr>
                                      <p:tavLst>
                                        <p:tav tm="0">
                                          <p:val>
                                            <p:fltVal val="0.5"/>
                                          </p:val>
                                        </p:tav>
                                        <p:tav tm="100000">
                                          <p:val>
                                            <p:strVal val="#ppt_x"/>
                                          </p:val>
                                        </p:tav>
                                      </p:tavLst>
                                    </p:anim>
                                    <p:anim calcmode="lin" valueType="num">
                                      <p:cBhvr>
                                        <p:cTn id="32" dur="500" fill="hold"/>
                                        <p:tgtEl>
                                          <p:spTgt spid="9"/>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animEffect transition="in" filter="fade">
                                      <p:cBhvr>
                                        <p:cTn id="37" dur="500"/>
                                        <p:tgtEl>
                                          <p:spTgt spid="5"/>
                                        </p:tgtEl>
                                      </p:cBhvr>
                                    </p:animEffect>
                                    <p:anim calcmode="lin" valueType="num">
                                      <p:cBhvr>
                                        <p:cTn id="38" dur="500" fill="hold"/>
                                        <p:tgtEl>
                                          <p:spTgt spid="5"/>
                                        </p:tgtEl>
                                        <p:attrNameLst>
                                          <p:attrName>ppt_x</p:attrName>
                                        </p:attrNameLst>
                                      </p:cBhvr>
                                      <p:tavLst>
                                        <p:tav tm="0">
                                          <p:val>
                                            <p:fltVal val="0.5"/>
                                          </p:val>
                                        </p:tav>
                                        <p:tav tm="100000">
                                          <p:val>
                                            <p:strVal val="#ppt_x"/>
                                          </p:val>
                                        </p:tav>
                                      </p:tavLst>
                                    </p:anim>
                                    <p:anim calcmode="lin" valueType="num">
                                      <p:cBhvr>
                                        <p:cTn id="39"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53" presetClass="entr" presetSubtype="528"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p:cTn dur="500" fill="hold"/>
                        <p:tgtEl>
                          <p:spTgt spid="5"/>
                        </p:tgtEl>
                        <p:attrNameLst>
                          <p:attrName>ppt_w</p:attrName>
                        </p:attrNameLst>
                      </p:cBhvr>
                      <p:tavLst>
                        <p:tav tm="0">
                          <p:val>
                            <p:fltVal val="0"/>
                          </p:val>
                        </p:tav>
                        <p:tav tm="100000">
                          <p:val>
                            <p:strVal val="#ppt_w"/>
                          </p:val>
                        </p:tav>
                      </p:tavLst>
                    </p:anim>
                    <p:anim calcmode="lin" valueType="num">
                      <p:cBhvr>
                        <p:cTn dur="500" fill="hold"/>
                        <p:tgtEl>
                          <p:spTgt spid="5"/>
                        </p:tgtEl>
                        <p:attrNameLst>
                          <p:attrName>ppt_h</p:attrName>
                        </p:attrNameLst>
                      </p:cBhvr>
                      <p:tavLst>
                        <p:tav tm="0">
                          <p:val>
                            <p:fltVal val="0"/>
                          </p:val>
                        </p:tav>
                        <p:tav tm="100000">
                          <p:val>
                            <p:strVal val="#ppt_h"/>
                          </p:val>
                        </p:tav>
                      </p:tavLst>
                    </p:anim>
                    <p:animEffect transition="in" filter="fade">
                      <p:cBhvr>
                        <p:cTn dur="500"/>
                        <p:tgtEl>
                          <p:spTgt spid="5"/>
                        </p:tgtEl>
                      </p:cBhvr>
                    </p:animEffect>
                    <p:anim calcmode="lin" valueType="num">
                      <p:cBhvr>
                        <p:cTn dur="500" fill="hold"/>
                        <p:tgtEl>
                          <p:spTgt spid="5"/>
                        </p:tgtEl>
                        <p:attrNameLst>
                          <p:attrName>ppt_x</p:attrName>
                        </p:attrNameLst>
                      </p:cBhvr>
                      <p:tavLst>
                        <p:tav tm="0">
                          <p:val>
                            <p:fltVal val="0.5"/>
                          </p:val>
                        </p:tav>
                        <p:tav tm="100000">
                          <p:val>
                            <p:strVal val="#ppt_x"/>
                          </p:val>
                        </p:tav>
                      </p:tavLst>
                    </p:anim>
                    <p:anim calcmode="lin" valueType="num">
                      <p:cBhvr>
                        <p:cTn dur="500" fill="hold"/>
                        <p:tgtEl>
                          <p:spTgt spid="5"/>
                        </p:tgtEl>
                        <p:attrNameLst>
                          <p:attrName>ppt_y</p:attrName>
                        </p:attrNameLst>
                      </p:cBhvr>
                      <p:tavLst>
                        <p:tav tm="0">
                          <p:val>
                            <p:fltVal val="0.5"/>
                          </p:val>
                        </p:tav>
                        <p:tav tm="100000">
                          <p:val>
                            <p:strVal val="#ppt_y"/>
                          </p:val>
                        </p:tav>
                      </p:tavLst>
                    </p:anim>
                  </p:childTnLst>
                </p:cTn>
              </p:par>
            </p:tnLst>
          </p:tmpl>
        </p:tmplLst>
      </p:bldP>
      <p:bldP spid="7" grpId="0" animBg="1"/>
      <p:bldP spid="8" grpId="0" animBg="1"/>
      <p:bldP spid="9" grpId="0" animBg="1"/>
      <p:bldP spid="10"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 Categories">
    <p:bg>
      <p:bgPr>
        <a:solidFill>
          <a:srgbClr val="00BCF2"/>
        </a:solidFill>
        <a:effectLst/>
      </p:bgPr>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368325"/>
            <a:ext cx="6274791" cy="448271"/>
          </a:xfrm>
          <a:prstGeom prst="rect">
            <a:avLst/>
          </a:prstGeom>
        </p:spPr>
        <p:txBody>
          <a:bodyPr lIns="182880" tIns="146304" rIns="182880" bIns="146304" anchor="ctr" anchorCtr="0"/>
          <a:lstStyle>
            <a:lvl1pPr marL="0" indent="0">
              <a:lnSpc>
                <a:spcPts val="2745"/>
              </a:lnSpc>
              <a:spcBef>
                <a:spcPts val="0"/>
              </a:spcBef>
              <a:buFontTx/>
              <a:buNone/>
              <a:defRPr sz="2353">
                <a:solidFill>
                  <a:schemeClr val="bg1"/>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smtClean="0"/>
              <a:t>Click to edit Master text styles</a:t>
            </a:r>
          </a:p>
        </p:txBody>
      </p:sp>
      <p:sp>
        <p:nvSpPr>
          <p:cNvPr id="9" name="Text Placeholder 26"/>
          <p:cNvSpPr>
            <a:spLocks noGrp="1"/>
          </p:cNvSpPr>
          <p:nvPr>
            <p:ph type="body" sz="quarter" idx="38" hasCustomPrompt="1"/>
          </p:nvPr>
        </p:nvSpPr>
        <p:spPr>
          <a:xfrm>
            <a:off x="448585" y="3877269"/>
            <a:ext cx="2689274" cy="2510690"/>
          </a:xfrm>
          <a:prstGeom prst="rect">
            <a:avLst/>
          </a:prstGeom>
          <a:solidFill>
            <a:srgbClr val="0070C0"/>
          </a:solidFill>
        </p:spPr>
        <p:txBody>
          <a:bodyPr lIns="182880" tIns="146304" bIns="146304">
            <a:noAutofit/>
          </a:bodyPr>
          <a:lstStyle>
            <a:lvl1pPr marL="0" indent="0">
              <a:lnSpc>
                <a:spcPct val="90000"/>
              </a:lnSpc>
              <a:spcBef>
                <a:spcPts val="0"/>
              </a:spcBef>
              <a:spcAft>
                <a:spcPts val="588"/>
              </a:spcAft>
              <a:buFontTx/>
              <a:buNone/>
              <a:defRPr sz="1176" b="0">
                <a:solidFill>
                  <a:schemeClr val="bg1"/>
                </a:soli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1" name="Text Placeholder 26"/>
          <p:cNvSpPr>
            <a:spLocks noGrp="1"/>
          </p:cNvSpPr>
          <p:nvPr>
            <p:ph type="body" sz="quarter" idx="39" hasCustomPrompt="1"/>
          </p:nvPr>
        </p:nvSpPr>
        <p:spPr>
          <a:xfrm>
            <a:off x="3257550" y="3877271"/>
            <a:ext cx="2688994" cy="2510662"/>
          </a:xfrm>
          <a:prstGeom prst="rect">
            <a:avLst/>
          </a:prstGeom>
          <a:solidFill>
            <a:srgbClr val="0070C0"/>
          </a:solidFill>
        </p:spPr>
        <p:txBody>
          <a:bodyPr lIns="182880" tIns="146304" bIns="146304">
            <a:noAutofit/>
          </a:bodyPr>
          <a:lstStyle>
            <a:lvl1pPr marL="0" indent="0">
              <a:lnSpc>
                <a:spcPts val="1412"/>
              </a:lnSpc>
              <a:spcBef>
                <a:spcPts val="0"/>
              </a:spcBef>
              <a:spcAft>
                <a:spcPts val="588"/>
              </a:spcAft>
              <a:buFontTx/>
              <a:buNone/>
              <a:defRPr sz="1176" b="0">
                <a:solidFill>
                  <a:schemeClr val="bg1"/>
                </a:soli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2" name="Text Placeholder 26"/>
          <p:cNvSpPr>
            <a:spLocks noGrp="1"/>
          </p:cNvSpPr>
          <p:nvPr>
            <p:ph type="body" sz="quarter" idx="41" hasCustomPrompt="1"/>
          </p:nvPr>
        </p:nvSpPr>
        <p:spPr>
          <a:xfrm>
            <a:off x="8874921" y="3877271"/>
            <a:ext cx="2688994" cy="2510662"/>
          </a:xfrm>
          <a:prstGeom prst="rect">
            <a:avLst/>
          </a:prstGeom>
          <a:solidFill>
            <a:srgbClr val="0070C0"/>
          </a:solidFill>
        </p:spPr>
        <p:txBody>
          <a:bodyPr lIns="182880" tIns="146304" bIns="146304">
            <a:noAutofit/>
          </a:bodyPr>
          <a:lstStyle>
            <a:lvl1pPr marL="0" indent="0">
              <a:lnSpc>
                <a:spcPts val="1412"/>
              </a:lnSpc>
              <a:spcBef>
                <a:spcPts val="0"/>
              </a:spcBef>
              <a:spcAft>
                <a:spcPts val="588"/>
              </a:spcAft>
              <a:buFontTx/>
              <a:buNone/>
              <a:defRPr sz="1176" b="0">
                <a:solidFill>
                  <a:schemeClr val="bg1"/>
                </a:solidFill>
                <a:latin typeface="Segoe Pro"/>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3" name="Text Placeholder 26"/>
          <p:cNvSpPr>
            <a:spLocks noGrp="1"/>
          </p:cNvSpPr>
          <p:nvPr>
            <p:ph type="body" sz="quarter" idx="42" hasCustomPrompt="1"/>
          </p:nvPr>
        </p:nvSpPr>
        <p:spPr>
          <a:xfrm>
            <a:off x="6066235" y="3877271"/>
            <a:ext cx="2688994" cy="2510662"/>
          </a:xfrm>
          <a:prstGeom prst="rect">
            <a:avLst/>
          </a:prstGeom>
          <a:solidFill>
            <a:srgbClr val="0070C0"/>
          </a:solidFill>
        </p:spPr>
        <p:txBody>
          <a:bodyPr lIns="182880" tIns="146304" bIns="146304">
            <a:noAutofit/>
          </a:bodyPr>
          <a:lstStyle>
            <a:lvl1pPr marL="0" indent="0">
              <a:lnSpc>
                <a:spcPts val="1412"/>
              </a:lnSpc>
              <a:spcBef>
                <a:spcPts val="0"/>
              </a:spcBef>
              <a:spcAft>
                <a:spcPts val="588"/>
              </a:spcAft>
              <a:buFontTx/>
              <a:buNone/>
              <a:defRPr sz="1176" b="0">
                <a:solidFill>
                  <a:schemeClr val="bg1"/>
                </a:soli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4" name="Text Placeholder 26"/>
          <p:cNvSpPr>
            <a:spLocks noGrp="1"/>
          </p:cNvSpPr>
          <p:nvPr>
            <p:ph type="body" sz="quarter" idx="29" hasCustomPrompt="1"/>
          </p:nvPr>
        </p:nvSpPr>
        <p:spPr>
          <a:xfrm>
            <a:off x="448585" y="1070596"/>
            <a:ext cx="2689274" cy="2689656"/>
          </a:xfrm>
          <a:prstGeom prst="rect">
            <a:avLst/>
          </a:prstGeom>
          <a:solidFill>
            <a:schemeClr val="bg1"/>
          </a:solidFill>
        </p:spPr>
        <p:txBody>
          <a:bodyPr lIns="146304" tIns="91440" rIns="146304" bIns="91440">
            <a:noAutofit/>
          </a:bodyPr>
          <a:lstStyle>
            <a:lvl1pPr marL="0" indent="0">
              <a:lnSpc>
                <a:spcPct val="90000"/>
              </a:lnSpc>
              <a:buFontTx/>
              <a:buNone/>
              <a:defRPr sz="2353">
                <a:solidFill>
                  <a:srgbClr val="00B0F0"/>
                </a:soli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5" name="Text Placeholder 26"/>
          <p:cNvSpPr>
            <a:spLocks noGrp="1"/>
          </p:cNvSpPr>
          <p:nvPr>
            <p:ph type="body" sz="quarter" idx="30" hasCustomPrompt="1"/>
          </p:nvPr>
        </p:nvSpPr>
        <p:spPr>
          <a:xfrm>
            <a:off x="3257467" y="1070596"/>
            <a:ext cx="2688994" cy="2689656"/>
          </a:xfrm>
          <a:prstGeom prst="rect">
            <a:avLst/>
          </a:prstGeom>
          <a:solidFill>
            <a:schemeClr val="bg1"/>
          </a:solidFill>
        </p:spPr>
        <p:txBody>
          <a:bodyPr lIns="146304" tIns="91440" rIns="146304" bIns="91440">
            <a:noAutofit/>
          </a:bodyPr>
          <a:lstStyle>
            <a:lvl1pPr marL="0" indent="0">
              <a:lnSpc>
                <a:spcPct val="90000"/>
              </a:lnSpc>
              <a:buFontTx/>
              <a:buNone/>
              <a:defRPr sz="2353">
                <a:solidFill>
                  <a:srgbClr val="00B0F0"/>
                </a:soli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6" name="Text Placeholder 26"/>
          <p:cNvSpPr>
            <a:spLocks noGrp="1"/>
          </p:cNvSpPr>
          <p:nvPr>
            <p:ph type="body" sz="quarter" idx="32" hasCustomPrompt="1"/>
          </p:nvPr>
        </p:nvSpPr>
        <p:spPr>
          <a:xfrm>
            <a:off x="6066069" y="1070596"/>
            <a:ext cx="2688994" cy="2689656"/>
          </a:xfrm>
          <a:prstGeom prst="rect">
            <a:avLst/>
          </a:prstGeom>
          <a:solidFill>
            <a:schemeClr val="bg1"/>
          </a:solidFill>
        </p:spPr>
        <p:txBody>
          <a:bodyPr lIns="146304" tIns="91440" rIns="146304" bIns="91440">
            <a:noAutofit/>
          </a:bodyPr>
          <a:lstStyle>
            <a:lvl1pPr marL="0" indent="0">
              <a:lnSpc>
                <a:spcPct val="90000"/>
              </a:lnSpc>
              <a:buFontTx/>
              <a:buNone/>
              <a:defRPr sz="2353">
                <a:solidFill>
                  <a:srgbClr val="00B0F0"/>
                </a:soli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7" name="Text Placeholder 26"/>
          <p:cNvSpPr>
            <a:spLocks noGrp="1"/>
          </p:cNvSpPr>
          <p:nvPr>
            <p:ph type="body" sz="quarter" idx="33" hasCustomPrompt="1"/>
          </p:nvPr>
        </p:nvSpPr>
        <p:spPr>
          <a:xfrm>
            <a:off x="8874671" y="1070596"/>
            <a:ext cx="2688994" cy="2689656"/>
          </a:xfrm>
          <a:prstGeom prst="rect">
            <a:avLst/>
          </a:prstGeom>
          <a:solidFill>
            <a:schemeClr val="bg1"/>
          </a:solidFill>
        </p:spPr>
        <p:txBody>
          <a:bodyPr lIns="146304" tIns="91440" rIns="146304" bIns="91440">
            <a:noAutofit/>
          </a:bodyPr>
          <a:lstStyle>
            <a:lvl1pPr marL="0" indent="0">
              <a:lnSpc>
                <a:spcPct val="90000"/>
              </a:lnSpc>
              <a:buFontTx/>
              <a:buNone/>
              <a:defRPr sz="2353">
                <a:solidFill>
                  <a:srgbClr val="00B0F0"/>
                </a:soli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837375" y="120433"/>
            <a:ext cx="858038" cy="845601"/>
          </a:xfrm>
          <a:prstGeom prst="rect">
            <a:avLst/>
          </a:prstGeom>
        </p:spPr>
      </p:pic>
    </p:spTree>
    <p:extLst>
      <p:ext uri="{BB962C8B-B14F-4D97-AF65-F5344CB8AC3E}">
        <p14:creationId xmlns:p14="http://schemas.microsoft.com/office/powerpoint/2010/main" val="427270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4pt Title/48pt Header">
    <p:bg>
      <p:bgPr>
        <a:solidFill>
          <a:srgbClr val="00BCF2"/>
        </a:solidFill>
        <a:effectLst/>
      </p:bgPr>
    </p:bg>
    <p:spTree>
      <p:nvGrpSpPr>
        <p:cNvPr id="1" name=""/>
        <p:cNvGrpSpPr/>
        <p:nvPr/>
      </p:nvGrpSpPr>
      <p:grpSpPr>
        <a:xfrm>
          <a:off x="0" y="0"/>
          <a:ext cx="0" cy="0"/>
          <a:chOff x="0" y="0"/>
          <a:chExt cx="0" cy="0"/>
        </a:xfrm>
      </p:grpSpPr>
      <p:sp>
        <p:nvSpPr>
          <p:cNvPr id="6" name="Text Placeholder 4"/>
          <p:cNvSpPr>
            <a:spLocks noGrp="1"/>
          </p:cNvSpPr>
          <p:nvPr>
            <p:ph type="body" sz="quarter" idx="13"/>
          </p:nvPr>
        </p:nvSpPr>
        <p:spPr>
          <a:xfrm>
            <a:off x="254452" y="1470575"/>
            <a:ext cx="8082585" cy="663892"/>
          </a:xfrm>
          <a:prstGeom prst="rect">
            <a:avLst/>
          </a:prstGeom>
        </p:spPr>
        <p:txBody>
          <a:bodyPr lIns="146304" tIns="91440" rIns="146304" bIns="91440"/>
          <a:lstStyle>
            <a:lvl1pPr marL="0" indent="0">
              <a:lnSpc>
                <a:spcPct val="90000"/>
              </a:lnSpc>
              <a:buFontTx/>
              <a:buNone/>
              <a:defRPr sz="4705">
                <a:solidFill>
                  <a:schemeClr val="bg1"/>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smtClean="0"/>
              <a:t>Click to edit Master text styles</a:t>
            </a:r>
          </a:p>
        </p:txBody>
      </p:sp>
      <p:sp>
        <p:nvSpPr>
          <p:cNvPr id="10" name="Text Placeholder 4"/>
          <p:cNvSpPr>
            <a:spLocks noGrp="1"/>
          </p:cNvSpPr>
          <p:nvPr>
            <p:ph type="body" sz="quarter" idx="10"/>
          </p:nvPr>
        </p:nvSpPr>
        <p:spPr>
          <a:xfrm>
            <a:off x="269417" y="368325"/>
            <a:ext cx="6274791" cy="448271"/>
          </a:xfrm>
          <a:prstGeom prst="rect">
            <a:avLst/>
          </a:prstGeom>
        </p:spPr>
        <p:txBody>
          <a:bodyPr lIns="182880" tIns="146304" rIns="182880" bIns="146304" anchor="ctr" anchorCtr="0"/>
          <a:lstStyle>
            <a:lvl1pPr marL="0" indent="0">
              <a:lnSpc>
                <a:spcPts val="2745"/>
              </a:lnSpc>
              <a:spcBef>
                <a:spcPts val="0"/>
              </a:spcBef>
              <a:buFontTx/>
              <a:buNone/>
              <a:defRPr sz="2353">
                <a:solidFill>
                  <a:schemeClr val="bg1"/>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smtClean="0"/>
              <a:t>Click to edit Master text styles</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1123788" y="5752066"/>
            <a:ext cx="1053285" cy="1038020"/>
          </a:xfrm>
          <a:prstGeom prst="rect">
            <a:avLst/>
          </a:prstGeom>
        </p:spPr>
      </p:pic>
    </p:spTree>
    <p:extLst>
      <p:ext uri="{BB962C8B-B14F-4D97-AF65-F5344CB8AC3E}">
        <p14:creationId xmlns:p14="http://schemas.microsoft.com/office/powerpoint/2010/main" val="1037393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8pt Title">
    <p:bg>
      <p:bgPr>
        <a:solidFill>
          <a:srgbClr val="00BCF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291069"/>
            <a:ext cx="8964248" cy="5379311"/>
          </a:xfrm>
          <a:prstGeom prst="rect">
            <a:avLst/>
          </a:prstGeom>
        </p:spPr>
        <p:txBody>
          <a:bodyPr lIns="146304" tIns="91440" rIns="146304" bIns="91440">
            <a:noAutofit/>
          </a:bodyPr>
          <a:lstStyle>
            <a:lvl1pPr marL="0" indent="0">
              <a:lnSpc>
                <a:spcPct val="90000"/>
              </a:lnSpc>
              <a:spcBef>
                <a:spcPts val="1176"/>
              </a:spcBef>
              <a:spcAft>
                <a:spcPts val="2353"/>
              </a:spcAft>
              <a:buFontTx/>
              <a:buNone/>
              <a:defRPr lang="en-US" sz="4705" b="0" i="0" kern="1200" spc="0" baseline="0" dirty="0" smtClean="0">
                <a:solidFill>
                  <a:schemeClr val="bg1"/>
                </a:solidFill>
                <a:latin typeface="+mj-lt"/>
                <a:ea typeface="+mn-ea"/>
                <a:cs typeface="+mn-cs"/>
              </a:defRPr>
            </a:lvl1pPr>
          </a:lstStyle>
          <a:p>
            <a:pPr marL="0" marR="0" lvl="0" indent="0" algn="l" defTabSz="914367" rtl="0" eaLnBrk="1" fontAlgn="auto" latinLnBrk="0" hangingPunct="1">
              <a:lnSpc>
                <a:spcPct val="90000"/>
              </a:lnSpc>
              <a:spcBef>
                <a:spcPts val="1176"/>
              </a:spcBef>
              <a:spcAft>
                <a:spcPts val="2353"/>
              </a:spcAft>
              <a:buClrTx/>
              <a:buSzPct val="90000"/>
              <a:buFontTx/>
              <a:buNone/>
              <a:tabLst/>
            </a:pPr>
            <a:r>
              <a:rPr lang="en-US" smtClean="0"/>
              <a:t>Click to edit Master text styles</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1123788" y="5752066"/>
            <a:ext cx="1053285" cy="1038020"/>
          </a:xfrm>
          <a:prstGeom prst="rect">
            <a:avLst/>
          </a:prstGeom>
        </p:spPr>
      </p:pic>
    </p:spTree>
    <p:extLst>
      <p:ext uri="{BB962C8B-B14F-4D97-AF65-F5344CB8AC3E}">
        <p14:creationId xmlns:p14="http://schemas.microsoft.com/office/powerpoint/2010/main" val="2425184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Pull Quote">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flipH="1">
            <a:off x="0" y="0"/>
            <a:ext cx="12192000" cy="6858000"/>
          </a:xfrm>
          <a:prstGeom prst="rect">
            <a:avLst/>
          </a:prstGeom>
        </p:spPr>
      </p:pic>
      <p:sp>
        <p:nvSpPr>
          <p:cNvPr id="3" name="Text Placeholder 2"/>
          <p:cNvSpPr>
            <a:spLocks noGrp="1"/>
          </p:cNvSpPr>
          <p:nvPr>
            <p:ph type="body" sz="quarter" idx="11" hasCustomPrompt="1"/>
          </p:nvPr>
        </p:nvSpPr>
        <p:spPr>
          <a:xfrm>
            <a:off x="269239" y="2084173"/>
            <a:ext cx="4482124" cy="3317220"/>
          </a:xfrm>
        </p:spPr>
        <p:txBody>
          <a:bodyPr lIns="146304" tIns="91440" rIns="146304" bIns="91440" anchor="ctr">
            <a:noAutofit/>
          </a:bodyPr>
          <a:lstStyle>
            <a:lvl1pPr marL="0" indent="0" algn="l">
              <a:lnSpc>
                <a:spcPts val="5882"/>
              </a:lnSpc>
              <a:spcBef>
                <a:spcPts val="0"/>
              </a:spcBef>
              <a:buNone/>
              <a:defRPr sz="5882" baseline="0">
                <a:solidFill>
                  <a:schemeClr val="tx2"/>
                </a:solidFill>
              </a:defRPr>
            </a:lvl1pPr>
            <a:lvl2pPr marL="336113" indent="0" algn="l">
              <a:buNone/>
              <a:defRPr sz="4705"/>
            </a:lvl2pPr>
            <a:lvl3pPr marL="560187" indent="0" algn="l">
              <a:buNone/>
              <a:defRPr sz="4705"/>
            </a:lvl3pPr>
            <a:lvl4pPr marL="784261" indent="0" algn="l">
              <a:buNone/>
              <a:defRPr sz="4705"/>
            </a:lvl4pPr>
            <a:lvl5pPr marL="1008335" indent="0" algn="l">
              <a:buNone/>
              <a:defRPr sz="4705"/>
            </a:lvl5pPr>
          </a:lstStyle>
          <a:p>
            <a:pPr lvl="0"/>
            <a:r>
              <a:rPr lang="en-US" smtClean="0"/>
              <a:t>Pull quote</a:t>
            </a:r>
            <a:br>
              <a:rPr lang="en-US" smtClean="0"/>
            </a:br>
            <a:r>
              <a:rPr lang="en-US" smtClean="0"/>
              <a:t>text goes</a:t>
            </a:r>
            <a:br>
              <a:rPr lang="en-US" smtClean="0"/>
            </a:br>
            <a:r>
              <a:rPr lang="en-US" smtClean="0"/>
              <a:t>here</a:t>
            </a:r>
          </a:p>
        </p:txBody>
      </p:sp>
      <p:pic>
        <p:nvPicPr>
          <p:cNvPr id="4" name="Picture 3"/>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9901524" y="225557"/>
            <a:ext cx="2106575" cy="2076039"/>
          </a:xfrm>
          <a:prstGeom prst="rect">
            <a:avLst/>
          </a:prstGeom>
        </p:spPr>
      </p:pic>
    </p:spTree>
    <p:extLst>
      <p:ext uri="{BB962C8B-B14F-4D97-AF65-F5344CB8AC3E}">
        <p14:creationId xmlns:p14="http://schemas.microsoft.com/office/powerpoint/2010/main" val="227504088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hort Quote">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2450"/>
            <a:ext cx="12192000" cy="8122900"/>
          </a:xfrm>
          <a:prstGeom prst="rect">
            <a:avLst/>
          </a:prstGeom>
        </p:spPr>
      </p:pic>
      <p:sp>
        <p:nvSpPr>
          <p:cNvPr id="6" name="Text Placeholder 5"/>
          <p:cNvSpPr>
            <a:spLocks noGrp="1"/>
          </p:cNvSpPr>
          <p:nvPr>
            <p:ph type="body" sz="quarter" idx="14" hasCustomPrompt="1"/>
          </p:nvPr>
        </p:nvSpPr>
        <p:spPr>
          <a:xfrm>
            <a:off x="4339008" y="3557464"/>
            <a:ext cx="2205205" cy="2205518"/>
          </a:xfrm>
          <a:solidFill>
            <a:srgbClr val="00B0F0"/>
          </a:solidFill>
        </p:spPr>
        <p:txBody>
          <a:bodyPr/>
          <a:lstStyle>
            <a:lvl1pPr marL="0" indent="0">
              <a:lnSpc>
                <a:spcPts val="3627"/>
              </a:lnSpc>
              <a:spcBef>
                <a:spcPts val="0"/>
              </a:spcBef>
              <a:buNone/>
              <a:defRPr sz="3137">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dirty="0" smtClean="0"/>
              <a:t>Quote</a:t>
            </a:r>
          </a:p>
          <a:p>
            <a:pPr lvl="0"/>
            <a:r>
              <a:rPr lang="en-US" dirty="0" smtClean="0"/>
              <a:t>statement</a:t>
            </a:r>
          </a:p>
          <a:p>
            <a:pPr lvl="0"/>
            <a:r>
              <a:rPr lang="en-US" dirty="0" smtClean="0"/>
              <a:t>here</a:t>
            </a:r>
            <a:endParaRPr lang="en-US" dirty="0"/>
          </a:p>
        </p:txBody>
      </p:sp>
      <p:sp>
        <p:nvSpPr>
          <p:cNvPr id="20" name="Text Placeholder 5"/>
          <p:cNvSpPr>
            <a:spLocks noGrp="1"/>
          </p:cNvSpPr>
          <p:nvPr>
            <p:ph type="body" sz="quarter" idx="15" hasCustomPrompt="1"/>
          </p:nvPr>
        </p:nvSpPr>
        <p:spPr>
          <a:xfrm>
            <a:off x="5914482" y="708900"/>
            <a:ext cx="627497" cy="627586"/>
          </a:xfrm>
          <a:solidFill>
            <a:srgbClr val="00B0F0"/>
          </a:solidFill>
        </p:spPr>
        <p:txBody>
          <a:bodyPr anchor="ct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smtClean="0"/>
              <a:t> </a:t>
            </a:r>
            <a:endParaRPr lang="en-US"/>
          </a:p>
        </p:txBody>
      </p:sp>
      <p:sp>
        <p:nvSpPr>
          <p:cNvPr id="21" name="Text Placeholder 5"/>
          <p:cNvSpPr>
            <a:spLocks noGrp="1"/>
          </p:cNvSpPr>
          <p:nvPr>
            <p:ph type="body" sz="quarter" idx="16" hasCustomPrompt="1"/>
          </p:nvPr>
        </p:nvSpPr>
        <p:spPr>
          <a:xfrm>
            <a:off x="9233488" y="708900"/>
            <a:ext cx="627497" cy="627586"/>
          </a:xfrm>
          <a:solidFill>
            <a:srgbClr val="00B0F0"/>
          </a:solidFill>
        </p:spPr>
        <p:txBody>
          <a:bodyPr anchor="ct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smtClean="0"/>
              <a:t> </a:t>
            </a:r>
            <a:endParaRPr lang="en-US"/>
          </a:p>
        </p:txBody>
      </p:sp>
      <p:sp>
        <p:nvSpPr>
          <p:cNvPr id="22" name="Text Placeholder 5"/>
          <p:cNvSpPr>
            <a:spLocks noGrp="1"/>
          </p:cNvSpPr>
          <p:nvPr>
            <p:ph type="body" sz="quarter" idx="17" hasCustomPrompt="1"/>
          </p:nvPr>
        </p:nvSpPr>
        <p:spPr>
          <a:xfrm>
            <a:off x="9233488" y="3560944"/>
            <a:ext cx="627497" cy="627586"/>
          </a:xfrm>
          <a:solidFill>
            <a:srgbClr val="00B0F0"/>
          </a:solidFill>
        </p:spPr>
        <p:txBody>
          <a:bodyPr anchor="ct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smtClean="0"/>
              <a:t> </a:t>
            </a:r>
            <a:endParaRPr lang="en-US"/>
          </a:p>
        </p:txBody>
      </p:sp>
      <p:pic>
        <p:nvPicPr>
          <p:cNvPr id="11" name="Picture 10"/>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24734" y="133335"/>
            <a:ext cx="2331438" cy="2297645"/>
          </a:xfrm>
          <a:prstGeom prst="rect">
            <a:avLst/>
          </a:prstGeom>
        </p:spPr>
      </p:pic>
    </p:spTree>
    <p:extLst>
      <p:ext uri="{BB962C8B-B14F-4D97-AF65-F5344CB8AC3E}">
        <p14:creationId xmlns:p14="http://schemas.microsoft.com/office/powerpoint/2010/main" val="34219265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p:cTn id="7" dur="500" fill="hold"/>
                                        <p:tgtEl>
                                          <p:spTgt spid="6">
                                            <p:bg/>
                                          </p:spTgt>
                                        </p:tgtEl>
                                        <p:attrNameLst>
                                          <p:attrName>ppt_w</p:attrName>
                                        </p:attrNameLst>
                                      </p:cBhvr>
                                      <p:tavLst>
                                        <p:tav tm="0">
                                          <p:val>
                                            <p:fltVal val="0"/>
                                          </p:val>
                                        </p:tav>
                                        <p:tav tm="100000">
                                          <p:val>
                                            <p:strVal val="#ppt_w"/>
                                          </p:val>
                                        </p:tav>
                                      </p:tavLst>
                                    </p:anim>
                                    <p:anim calcmode="lin" valueType="num">
                                      <p:cBhvr>
                                        <p:cTn id="8" dur="500" fill="hold"/>
                                        <p:tgtEl>
                                          <p:spTgt spid="6">
                                            <p:bg/>
                                          </p:spTgt>
                                        </p:tgtEl>
                                        <p:attrNameLst>
                                          <p:attrName>ppt_h</p:attrName>
                                        </p:attrNameLst>
                                      </p:cBhvr>
                                      <p:tavLst>
                                        <p:tav tm="0">
                                          <p:val>
                                            <p:fltVal val="0"/>
                                          </p:val>
                                        </p:tav>
                                        <p:tav tm="100000">
                                          <p:val>
                                            <p:strVal val="#ppt_h"/>
                                          </p:val>
                                        </p:tav>
                                      </p:tavLst>
                                    </p:anim>
                                    <p:animEffect transition="in" filter="fade">
                                      <p:cBhvr>
                                        <p:cTn id="9" dur="500"/>
                                        <p:tgtEl>
                                          <p:spTgt spid="6">
                                            <p:bg/>
                                          </p:spTgt>
                                        </p:tgtEl>
                                      </p:cBhvr>
                                    </p:animEffect>
                                    <p:anim calcmode="lin" valueType="num">
                                      <p:cBhvr>
                                        <p:cTn id="10" dur="500" fill="hold"/>
                                        <p:tgtEl>
                                          <p:spTgt spid="6">
                                            <p:bg/>
                                          </p:spTgt>
                                        </p:tgtEl>
                                        <p:attrNameLst>
                                          <p:attrName>ppt_x</p:attrName>
                                        </p:attrNameLst>
                                      </p:cBhvr>
                                      <p:tavLst>
                                        <p:tav tm="0">
                                          <p:val>
                                            <p:fltVal val="0.5"/>
                                          </p:val>
                                        </p:tav>
                                        <p:tav tm="100000">
                                          <p:val>
                                            <p:strVal val="#ppt_x"/>
                                          </p:val>
                                        </p:tav>
                                      </p:tavLst>
                                    </p:anim>
                                    <p:anim calcmode="lin" valueType="num">
                                      <p:cBhvr>
                                        <p:cTn id="11" dur="500" fill="hold"/>
                                        <p:tgtEl>
                                          <p:spTgt spid="6">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
                                            <p:txEl>
                                              <p:pRg st="0" end="0"/>
                                            </p:txEl>
                                          </p:spTgt>
                                        </p:tgtEl>
                                      </p:cBhvr>
                                    </p:animEffect>
                                    <p:anim calcmode="lin" valueType="num">
                                      <p:cBhvr>
                                        <p:cTn id="17" dur="500" fill="hold"/>
                                        <p:tgtEl>
                                          <p:spTgt spid="6">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6">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p:cTn id="2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6">
                                            <p:txEl>
                                              <p:pRg st="1" end="1"/>
                                            </p:txEl>
                                          </p:spTgt>
                                        </p:tgtEl>
                                      </p:cBhvr>
                                    </p:animEffect>
                                    <p:anim calcmode="lin" valueType="num">
                                      <p:cBhvr>
                                        <p:cTn id="24" dur="500" fill="hold"/>
                                        <p:tgtEl>
                                          <p:spTgt spid="6">
                                            <p:txEl>
                                              <p:pRg st="1" end="1"/>
                                            </p:txEl>
                                          </p:spTgt>
                                        </p:tgtEl>
                                        <p:attrNameLst>
                                          <p:attrName>ppt_x</p:attrName>
                                        </p:attrNameLst>
                                      </p:cBhvr>
                                      <p:tavLst>
                                        <p:tav tm="0">
                                          <p:val>
                                            <p:fltVal val="0.5"/>
                                          </p:val>
                                        </p:tav>
                                        <p:tav tm="100000">
                                          <p:val>
                                            <p:strVal val="#ppt_x"/>
                                          </p:val>
                                        </p:tav>
                                      </p:tavLst>
                                    </p:anim>
                                    <p:anim calcmode="lin" valueType="num">
                                      <p:cBhvr>
                                        <p:cTn id="25" dur="500" fill="hold"/>
                                        <p:tgtEl>
                                          <p:spTgt spid="6">
                                            <p:txEl>
                                              <p:pRg st="1" end="1"/>
                                            </p:txEl>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p:cTn id="28"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6">
                                            <p:txEl>
                                              <p:pRg st="2" end="2"/>
                                            </p:txEl>
                                          </p:spTgt>
                                        </p:tgtEl>
                                      </p:cBhvr>
                                    </p:animEffect>
                                    <p:anim calcmode="lin" valueType="num">
                                      <p:cBhvr>
                                        <p:cTn id="31" dur="500" fill="hold"/>
                                        <p:tgtEl>
                                          <p:spTgt spid="6">
                                            <p:txEl>
                                              <p:pRg st="2" end="2"/>
                                            </p:txEl>
                                          </p:spTgt>
                                        </p:tgtEl>
                                        <p:attrNameLst>
                                          <p:attrName>ppt_x</p:attrName>
                                        </p:attrNameLst>
                                      </p:cBhvr>
                                      <p:tavLst>
                                        <p:tav tm="0">
                                          <p:val>
                                            <p:fltVal val="0.5"/>
                                          </p:val>
                                        </p:tav>
                                        <p:tav tm="100000">
                                          <p:val>
                                            <p:strVal val="#ppt_x"/>
                                          </p:val>
                                        </p:tav>
                                      </p:tavLst>
                                    </p:anim>
                                    <p:anim calcmode="lin" valueType="num">
                                      <p:cBhvr>
                                        <p:cTn id="32" dur="500" fill="hold"/>
                                        <p:tgtEl>
                                          <p:spTgt spid="6">
                                            <p:txEl>
                                              <p:pRg st="2" end="2"/>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20">
                                            <p:bg/>
                                          </p:spTgt>
                                        </p:tgtEl>
                                        <p:attrNameLst>
                                          <p:attrName>style.visibility</p:attrName>
                                        </p:attrNameLst>
                                      </p:cBhvr>
                                      <p:to>
                                        <p:strVal val="visible"/>
                                      </p:to>
                                    </p:set>
                                    <p:anim calcmode="lin" valueType="num">
                                      <p:cBhvr>
                                        <p:cTn id="35" dur="500" fill="hold"/>
                                        <p:tgtEl>
                                          <p:spTgt spid="20">
                                            <p:bg/>
                                          </p:spTgt>
                                        </p:tgtEl>
                                        <p:attrNameLst>
                                          <p:attrName>ppt_w</p:attrName>
                                        </p:attrNameLst>
                                      </p:cBhvr>
                                      <p:tavLst>
                                        <p:tav tm="0">
                                          <p:val>
                                            <p:fltVal val="0"/>
                                          </p:val>
                                        </p:tav>
                                        <p:tav tm="100000">
                                          <p:val>
                                            <p:strVal val="#ppt_w"/>
                                          </p:val>
                                        </p:tav>
                                      </p:tavLst>
                                    </p:anim>
                                    <p:anim calcmode="lin" valueType="num">
                                      <p:cBhvr>
                                        <p:cTn id="36" dur="500" fill="hold"/>
                                        <p:tgtEl>
                                          <p:spTgt spid="20">
                                            <p:bg/>
                                          </p:spTgt>
                                        </p:tgtEl>
                                        <p:attrNameLst>
                                          <p:attrName>ppt_h</p:attrName>
                                        </p:attrNameLst>
                                      </p:cBhvr>
                                      <p:tavLst>
                                        <p:tav tm="0">
                                          <p:val>
                                            <p:fltVal val="0"/>
                                          </p:val>
                                        </p:tav>
                                        <p:tav tm="100000">
                                          <p:val>
                                            <p:strVal val="#ppt_h"/>
                                          </p:val>
                                        </p:tav>
                                      </p:tavLst>
                                    </p:anim>
                                    <p:animEffect transition="in" filter="fade">
                                      <p:cBhvr>
                                        <p:cTn id="37" dur="500"/>
                                        <p:tgtEl>
                                          <p:spTgt spid="20">
                                            <p:bg/>
                                          </p:spTgt>
                                        </p:tgtEl>
                                      </p:cBhvr>
                                    </p:animEffect>
                                    <p:anim calcmode="lin" valueType="num">
                                      <p:cBhvr>
                                        <p:cTn id="38" dur="500" fill="hold"/>
                                        <p:tgtEl>
                                          <p:spTgt spid="20">
                                            <p:bg/>
                                          </p:spTgt>
                                        </p:tgtEl>
                                        <p:attrNameLst>
                                          <p:attrName>ppt_x</p:attrName>
                                        </p:attrNameLst>
                                      </p:cBhvr>
                                      <p:tavLst>
                                        <p:tav tm="0">
                                          <p:val>
                                            <p:fltVal val="0.5"/>
                                          </p:val>
                                        </p:tav>
                                        <p:tav tm="100000">
                                          <p:val>
                                            <p:strVal val="#ppt_x"/>
                                          </p:val>
                                        </p:tav>
                                      </p:tavLst>
                                    </p:anim>
                                    <p:anim calcmode="lin" valueType="num">
                                      <p:cBhvr>
                                        <p:cTn id="39" dur="500" fill="hold"/>
                                        <p:tgtEl>
                                          <p:spTgt spid="20">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 calcmode="lin" valueType="num">
                                      <p:cBhvr>
                                        <p:cTn id="42"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20">
                                            <p:txEl>
                                              <p:pRg st="0" end="0"/>
                                            </p:txEl>
                                          </p:spTgt>
                                        </p:tgtEl>
                                      </p:cBhvr>
                                    </p:animEffect>
                                    <p:anim calcmode="lin" valueType="num">
                                      <p:cBhvr>
                                        <p:cTn id="45" dur="500" fill="hold"/>
                                        <p:tgtEl>
                                          <p:spTgt spid="20">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20">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21">
                                            <p:bg/>
                                          </p:spTgt>
                                        </p:tgtEl>
                                        <p:attrNameLst>
                                          <p:attrName>style.visibility</p:attrName>
                                        </p:attrNameLst>
                                      </p:cBhvr>
                                      <p:to>
                                        <p:strVal val="visible"/>
                                      </p:to>
                                    </p:set>
                                    <p:anim calcmode="lin" valueType="num">
                                      <p:cBhvr>
                                        <p:cTn id="49" dur="500" fill="hold"/>
                                        <p:tgtEl>
                                          <p:spTgt spid="21">
                                            <p:bg/>
                                          </p:spTgt>
                                        </p:tgtEl>
                                        <p:attrNameLst>
                                          <p:attrName>ppt_w</p:attrName>
                                        </p:attrNameLst>
                                      </p:cBhvr>
                                      <p:tavLst>
                                        <p:tav tm="0">
                                          <p:val>
                                            <p:fltVal val="0"/>
                                          </p:val>
                                        </p:tav>
                                        <p:tav tm="100000">
                                          <p:val>
                                            <p:strVal val="#ppt_w"/>
                                          </p:val>
                                        </p:tav>
                                      </p:tavLst>
                                    </p:anim>
                                    <p:anim calcmode="lin" valueType="num">
                                      <p:cBhvr>
                                        <p:cTn id="50" dur="500" fill="hold"/>
                                        <p:tgtEl>
                                          <p:spTgt spid="21">
                                            <p:bg/>
                                          </p:spTgt>
                                        </p:tgtEl>
                                        <p:attrNameLst>
                                          <p:attrName>ppt_h</p:attrName>
                                        </p:attrNameLst>
                                      </p:cBhvr>
                                      <p:tavLst>
                                        <p:tav tm="0">
                                          <p:val>
                                            <p:fltVal val="0"/>
                                          </p:val>
                                        </p:tav>
                                        <p:tav tm="100000">
                                          <p:val>
                                            <p:strVal val="#ppt_h"/>
                                          </p:val>
                                        </p:tav>
                                      </p:tavLst>
                                    </p:anim>
                                    <p:animEffect transition="in" filter="fade">
                                      <p:cBhvr>
                                        <p:cTn id="51" dur="500"/>
                                        <p:tgtEl>
                                          <p:spTgt spid="21">
                                            <p:bg/>
                                          </p:spTgt>
                                        </p:tgtEl>
                                      </p:cBhvr>
                                    </p:animEffect>
                                    <p:anim calcmode="lin" valueType="num">
                                      <p:cBhvr>
                                        <p:cTn id="52" dur="500" fill="hold"/>
                                        <p:tgtEl>
                                          <p:spTgt spid="21">
                                            <p:bg/>
                                          </p:spTgt>
                                        </p:tgtEl>
                                        <p:attrNameLst>
                                          <p:attrName>ppt_x</p:attrName>
                                        </p:attrNameLst>
                                      </p:cBhvr>
                                      <p:tavLst>
                                        <p:tav tm="0">
                                          <p:val>
                                            <p:fltVal val="0.5"/>
                                          </p:val>
                                        </p:tav>
                                        <p:tav tm="100000">
                                          <p:val>
                                            <p:strVal val="#ppt_x"/>
                                          </p:val>
                                        </p:tav>
                                      </p:tavLst>
                                    </p:anim>
                                    <p:anim calcmode="lin" valueType="num">
                                      <p:cBhvr>
                                        <p:cTn id="53" dur="500" fill="hold"/>
                                        <p:tgtEl>
                                          <p:spTgt spid="21">
                                            <p:bg/>
                                          </p:spTgt>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p:cTn id="56"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57"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58" dur="500"/>
                                        <p:tgtEl>
                                          <p:spTgt spid="21">
                                            <p:txEl>
                                              <p:pRg st="0" end="0"/>
                                            </p:txEl>
                                          </p:spTgt>
                                        </p:tgtEl>
                                      </p:cBhvr>
                                    </p:animEffect>
                                    <p:anim calcmode="lin" valueType="num">
                                      <p:cBhvr>
                                        <p:cTn id="59" dur="500" fill="hold"/>
                                        <p:tgtEl>
                                          <p:spTgt spid="21">
                                            <p:txEl>
                                              <p:pRg st="0" end="0"/>
                                            </p:txEl>
                                          </p:spTgt>
                                        </p:tgtEl>
                                        <p:attrNameLst>
                                          <p:attrName>ppt_x</p:attrName>
                                        </p:attrNameLst>
                                      </p:cBhvr>
                                      <p:tavLst>
                                        <p:tav tm="0">
                                          <p:val>
                                            <p:fltVal val="0.5"/>
                                          </p:val>
                                        </p:tav>
                                        <p:tav tm="100000">
                                          <p:val>
                                            <p:strVal val="#ppt_x"/>
                                          </p:val>
                                        </p:tav>
                                      </p:tavLst>
                                    </p:anim>
                                    <p:anim calcmode="lin" valueType="num">
                                      <p:cBhvr>
                                        <p:cTn id="60" dur="500" fill="hold"/>
                                        <p:tgtEl>
                                          <p:spTgt spid="21">
                                            <p:txEl>
                                              <p:pRg st="0" end="0"/>
                                            </p:txEl>
                                          </p:spTgt>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22">
                                            <p:bg/>
                                          </p:spTgt>
                                        </p:tgtEl>
                                        <p:attrNameLst>
                                          <p:attrName>style.visibility</p:attrName>
                                        </p:attrNameLst>
                                      </p:cBhvr>
                                      <p:to>
                                        <p:strVal val="visible"/>
                                      </p:to>
                                    </p:set>
                                    <p:anim calcmode="lin" valueType="num">
                                      <p:cBhvr>
                                        <p:cTn id="63" dur="500" fill="hold"/>
                                        <p:tgtEl>
                                          <p:spTgt spid="22">
                                            <p:bg/>
                                          </p:spTgt>
                                        </p:tgtEl>
                                        <p:attrNameLst>
                                          <p:attrName>ppt_w</p:attrName>
                                        </p:attrNameLst>
                                      </p:cBhvr>
                                      <p:tavLst>
                                        <p:tav tm="0">
                                          <p:val>
                                            <p:fltVal val="0"/>
                                          </p:val>
                                        </p:tav>
                                        <p:tav tm="100000">
                                          <p:val>
                                            <p:strVal val="#ppt_w"/>
                                          </p:val>
                                        </p:tav>
                                      </p:tavLst>
                                    </p:anim>
                                    <p:anim calcmode="lin" valueType="num">
                                      <p:cBhvr>
                                        <p:cTn id="64" dur="500" fill="hold"/>
                                        <p:tgtEl>
                                          <p:spTgt spid="22">
                                            <p:bg/>
                                          </p:spTgt>
                                        </p:tgtEl>
                                        <p:attrNameLst>
                                          <p:attrName>ppt_h</p:attrName>
                                        </p:attrNameLst>
                                      </p:cBhvr>
                                      <p:tavLst>
                                        <p:tav tm="0">
                                          <p:val>
                                            <p:fltVal val="0"/>
                                          </p:val>
                                        </p:tav>
                                        <p:tav tm="100000">
                                          <p:val>
                                            <p:strVal val="#ppt_h"/>
                                          </p:val>
                                        </p:tav>
                                      </p:tavLst>
                                    </p:anim>
                                    <p:animEffect transition="in" filter="fade">
                                      <p:cBhvr>
                                        <p:cTn id="65" dur="500"/>
                                        <p:tgtEl>
                                          <p:spTgt spid="22">
                                            <p:bg/>
                                          </p:spTgt>
                                        </p:tgtEl>
                                      </p:cBhvr>
                                    </p:animEffect>
                                    <p:anim calcmode="lin" valueType="num">
                                      <p:cBhvr>
                                        <p:cTn id="66" dur="500" fill="hold"/>
                                        <p:tgtEl>
                                          <p:spTgt spid="22">
                                            <p:bg/>
                                          </p:spTgt>
                                        </p:tgtEl>
                                        <p:attrNameLst>
                                          <p:attrName>ppt_x</p:attrName>
                                        </p:attrNameLst>
                                      </p:cBhvr>
                                      <p:tavLst>
                                        <p:tav tm="0">
                                          <p:val>
                                            <p:fltVal val="0.5"/>
                                          </p:val>
                                        </p:tav>
                                        <p:tav tm="100000">
                                          <p:val>
                                            <p:strVal val="#ppt_x"/>
                                          </p:val>
                                        </p:tav>
                                      </p:tavLst>
                                    </p:anim>
                                    <p:anim calcmode="lin" valueType="num">
                                      <p:cBhvr>
                                        <p:cTn id="67" dur="500" fill="hold"/>
                                        <p:tgtEl>
                                          <p:spTgt spid="22">
                                            <p:bg/>
                                          </p:spTgt>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22">
                                            <p:txEl>
                                              <p:pRg st="0" end="0"/>
                                            </p:txEl>
                                          </p:spTgt>
                                        </p:tgtEl>
                                        <p:attrNameLst>
                                          <p:attrName>style.visibility</p:attrName>
                                        </p:attrNameLst>
                                      </p:cBhvr>
                                      <p:to>
                                        <p:strVal val="visible"/>
                                      </p:to>
                                    </p:set>
                                    <p:anim calcmode="lin" valueType="num">
                                      <p:cBhvr>
                                        <p:cTn id="70"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71"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72" dur="500"/>
                                        <p:tgtEl>
                                          <p:spTgt spid="22">
                                            <p:txEl>
                                              <p:pRg st="0" end="0"/>
                                            </p:txEl>
                                          </p:spTgt>
                                        </p:tgtEl>
                                      </p:cBhvr>
                                    </p:animEffect>
                                    <p:anim calcmode="lin" valueType="num">
                                      <p:cBhvr>
                                        <p:cTn id="73" dur="500" fill="hold"/>
                                        <p:tgtEl>
                                          <p:spTgt spid="22">
                                            <p:txEl>
                                              <p:pRg st="0" end="0"/>
                                            </p:txEl>
                                          </p:spTgt>
                                        </p:tgtEl>
                                        <p:attrNameLst>
                                          <p:attrName>ppt_x</p:attrName>
                                        </p:attrNameLst>
                                      </p:cBhvr>
                                      <p:tavLst>
                                        <p:tav tm="0">
                                          <p:val>
                                            <p:fltVal val="0.5"/>
                                          </p:val>
                                        </p:tav>
                                        <p:tav tm="100000">
                                          <p:val>
                                            <p:strVal val="#ppt_x"/>
                                          </p:val>
                                        </p:tav>
                                      </p:tavLst>
                                    </p:anim>
                                    <p:anim calcmode="lin" valueType="num">
                                      <p:cBhvr>
                                        <p:cTn id="74" dur="500" fill="hold"/>
                                        <p:tgtEl>
                                          <p:spTgt spid="22">
                                            <p:txEl>
                                              <p:pRg st="0" end="0"/>
                                            </p:txEl>
                                          </p:spTgt>
                                        </p:tgtEl>
                                        <p:attrNameLst>
                                          <p:attrName>ppt_y</p:attrName>
                                        </p:attrNameLst>
                                      </p:cBhvr>
                                      <p:tavLst>
                                        <p:tav tm="0">
                                          <p:val>
                                            <p:fltVal val="0.5"/>
                                          </p:val>
                                        </p:tav>
                                        <p:tav tm="100000">
                                          <p:val>
                                            <p:strVal val="#ppt_y"/>
                                          </p:val>
                                        </p:tav>
                                      </p:tavLst>
                                    </p:anim>
                                  </p:childTnLst>
                                </p:cTn>
                              </p:par>
                              <p:par>
                                <p:cTn id="75" presetID="53" presetClass="entr" presetSubtype="16" fill="hold"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fill="hold"/>
                                        <p:tgtEl>
                                          <p:spTgt spid="11"/>
                                        </p:tgtEl>
                                        <p:attrNameLst>
                                          <p:attrName>ppt_w</p:attrName>
                                        </p:attrNameLst>
                                      </p:cBhvr>
                                      <p:tavLst>
                                        <p:tav tm="0">
                                          <p:val>
                                            <p:fltVal val="0"/>
                                          </p:val>
                                        </p:tav>
                                        <p:tav tm="100000">
                                          <p:val>
                                            <p:strVal val="#ppt_w"/>
                                          </p:val>
                                        </p:tav>
                                      </p:tavLst>
                                    </p:anim>
                                    <p:anim calcmode="lin" valueType="num">
                                      <p:cBhvr>
                                        <p:cTn id="78" dur="500" fill="hold"/>
                                        <p:tgtEl>
                                          <p:spTgt spid="11"/>
                                        </p:tgtEl>
                                        <p:attrNameLst>
                                          <p:attrName>ppt_h</p:attrName>
                                        </p:attrNameLst>
                                      </p:cBhvr>
                                      <p:tavLst>
                                        <p:tav tm="0">
                                          <p:val>
                                            <p:fltVal val="0"/>
                                          </p:val>
                                        </p:tav>
                                        <p:tav tm="100000">
                                          <p:val>
                                            <p:strVal val="#ppt_h"/>
                                          </p:val>
                                        </p:tav>
                                      </p:tavLst>
                                    </p:anim>
                                    <p:animEffect transition="in" filter="fade">
                                      <p:cBhvr>
                                        <p:cTn id="7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Lst>
      </p:bldP>
      <p:bldP spid="20" grpId="0" build="p" animBg="1">
        <p:tmplLst>
          <p:tmpl>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Lst>
      </p:bldP>
      <p:bldP spid="21" grpId="0" build="p" animBg="1">
        <p:tmplLst>
          <p:tmpl>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Lst>
      </p:bldP>
      <p:bldP spid="22" grpId="0" build="p" animBg="1">
        <p:tmplLst>
          <p:tmpl>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rgbClr val="00B0F0"/>
                </a:solidFill>
              </a:defRPr>
            </a:lvl1pPr>
          </a:lstStyle>
          <a:p>
            <a:r>
              <a:rPr lang="en-US" dirty="0" err="1" smtClean="0"/>
              <a:t>Lorem</a:t>
            </a:r>
            <a:r>
              <a:rPr lang="en-US" dirty="0" smtClean="0"/>
              <a:t> </a:t>
            </a:r>
            <a:r>
              <a:rPr lang="en-US" dirty="0" err="1" smtClean="0"/>
              <a:t>ipsum</a:t>
            </a:r>
            <a:r>
              <a:rPr lang="en-US" dirty="0" smtClean="0"/>
              <a:t> dolor sit</a:t>
            </a:r>
            <a:br>
              <a:rPr lang="en-US" dirty="0" smtClean="0"/>
            </a:br>
            <a:r>
              <a:rPr lang="en-US" dirty="0" err="1" smtClean="0"/>
              <a:t>amet</a:t>
            </a:r>
            <a:r>
              <a:rPr lang="en-US" dirty="0" smtClean="0"/>
              <a:t>, </a:t>
            </a:r>
            <a:r>
              <a:rPr lang="en-US" dirty="0" err="1" smtClean="0"/>
              <a:t>consectetuer</a:t>
            </a:r>
            <a:r>
              <a:rPr lang="en-US" dirty="0" smtClean="0"/>
              <a:t> </a:t>
            </a:r>
            <a:r>
              <a:rPr lang="en-US" dirty="0" err="1" smtClean="0"/>
              <a:t>adipi</a:t>
            </a:r>
            <a:r>
              <a:rPr lang="en-US" dirty="0" smtClean="0"/>
              <a:t/>
            </a:r>
            <a:br>
              <a:rPr lang="en-US" dirty="0" smtClean="0"/>
            </a:br>
            <a:r>
              <a:rPr lang="en-US" dirty="0" err="1" smtClean="0"/>
              <a:t>scing</a:t>
            </a:r>
            <a:r>
              <a:rPr lang="en-US" dirty="0" smtClean="0"/>
              <a:t> </a:t>
            </a:r>
            <a:r>
              <a:rPr lang="en-US" dirty="0" err="1" smtClean="0"/>
              <a:t>elit</a:t>
            </a:r>
            <a:r>
              <a:rPr lang="en-US" dirty="0" smtClean="0"/>
              <a:t> </a:t>
            </a:r>
            <a:r>
              <a:rPr lang="en-US" dirty="0" err="1" smtClean="0"/>
              <a:t>aenean</a:t>
            </a:r>
            <a:r>
              <a:rPr lang="en-US" dirty="0" smtClean="0"/>
              <a:t> </a:t>
            </a:r>
            <a:r>
              <a:rPr lang="en-US" dirty="0" err="1" smtClean="0"/>
              <a:t>massa</a:t>
            </a:r>
            <a:r>
              <a:rPr lang="en-US" dirty="0" smtClean="0"/>
              <a:t>.</a:t>
            </a:r>
            <a:br>
              <a:rPr lang="en-US" dirty="0" smtClean="0"/>
            </a:br>
            <a:r>
              <a:rPr lang="en-US" dirty="0" smtClean="0"/>
              <a:t>Cum </a:t>
            </a:r>
            <a:r>
              <a:rPr lang="en-US" dirty="0" err="1" smtClean="0"/>
              <a:t>sociis</a:t>
            </a:r>
            <a:r>
              <a:rPr lang="en-US" dirty="0" smtClean="0"/>
              <a:t> </a:t>
            </a:r>
            <a:r>
              <a:rPr lang="en-US" dirty="0" err="1" smtClean="0"/>
              <a:t>natoque</a:t>
            </a:r>
            <a:r>
              <a:rPr lang="en-US" dirty="0" smtClean="0"/>
              <a:t>.</a:t>
            </a:r>
            <a:endParaRPr lang="en-US" dirty="0"/>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smtClean="0"/>
              <a:t>Lorem ipsum dolor sit amet, consectetur adipiscing elit. Nunc et sagittis ligula, non laoreet urna. Aenean porttitor pulvinar lorem, eu accumsan purus mattis nec. Suspendisse eu justo tempus, volutpat velit ut, eleifend velit. </a:t>
            </a:r>
          </a:p>
          <a:p>
            <a:pPr lvl="0"/>
            <a:r>
              <a:rPr lang="en-US" smtClean="0"/>
              <a:t>Cum sociis natoque penatibus et magnis dis parturient montes, nascetur ridiculus mus. Nullam tempus lorem justo, ac placerat neque molestie ut. </a:t>
            </a:r>
            <a:endParaRPr lang="en-US"/>
          </a:p>
        </p:txBody>
      </p:sp>
      <p:pic>
        <p:nvPicPr>
          <p:cNvPr id="4" name="Picture 3"/>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9901524" y="225557"/>
            <a:ext cx="2106575" cy="2076039"/>
          </a:xfrm>
          <a:prstGeom prst="rect">
            <a:avLst/>
          </a:prstGeom>
        </p:spPr>
      </p:pic>
    </p:spTree>
    <p:extLst>
      <p:ext uri="{BB962C8B-B14F-4D97-AF65-F5344CB8AC3E}">
        <p14:creationId xmlns:p14="http://schemas.microsoft.com/office/powerpoint/2010/main" val="189112250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58pt Title/16pt Text - Blue">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bg1"/>
                </a:solidFill>
              </a:defRPr>
            </a:lvl1pPr>
          </a:lstStyle>
          <a:p>
            <a:r>
              <a:rPr lang="en-US" smtClean="0"/>
              <a:t>Lorem ipsum dolor sit</a:t>
            </a:r>
            <a:br>
              <a:rPr lang="en-US" smtClean="0"/>
            </a:br>
            <a:r>
              <a:rPr lang="en-US" smtClean="0"/>
              <a:t>amet, consectetuer adipi</a:t>
            </a:r>
            <a:br>
              <a:rPr lang="en-US" smtClean="0"/>
            </a:br>
            <a:r>
              <a:rPr lang="en-US" smtClean="0"/>
              <a:t>scing elit aenean massa.</a:t>
            </a:r>
            <a:br>
              <a:rPr lang="en-US" smtClean="0"/>
            </a:br>
            <a:r>
              <a:rPr lang="en-US" smtClean="0"/>
              <a:t>Cum sociis natoque.</a:t>
            </a:r>
            <a:endParaRPr lang="en-US"/>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solidFill>
                  <a:schemeClr val="bg1"/>
                </a:solidFill>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smtClean="0"/>
              <a:t>Lorem ipsum dolor sit amet, consectetur adipiscing elit. Nunc et sagittis ligula, non laoreet urna. Aenean porttitor pulvinar lorem, eu accumsan purus mattis nec. Suspendisse eu justo tempus, volutpat velit ut, eleifend velit. </a:t>
            </a:r>
          </a:p>
          <a:p>
            <a:pPr lvl="0"/>
            <a:r>
              <a:rPr lang="en-US" smtClean="0"/>
              <a:t>Cum sociis natoque penatibus et magnis dis parturient montes, nascetur ridiculus mus. Nullam tempus lorem justo, ac placerat neque molestie ut. </a:t>
            </a:r>
            <a:endParaRPr lang="en-US"/>
          </a:p>
        </p:txBody>
      </p:sp>
      <p:pic>
        <p:nvPicPr>
          <p:cNvPr id="5" name="Picture 4"/>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9901525" y="225557"/>
            <a:ext cx="2106572" cy="2076039"/>
          </a:xfrm>
          <a:prstGeom prst="rect">
            <a:avLst/>
          </a:prstGeom>
        </p:spPr>
      </p:pic>
    </p:spTree>
    <p:extLst>
      <p:ext uri="{BB962C8B-B14F-4D97-AF65-F5344CB8AC3E}">
        <p14:creationId xmlns:p14="http://schemas.microsoft.com/office/powerpoint/2010/main" val="145594682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793104"/>
          </a:xfrm>
        </p:spPr>
        <p:txBody>
          <a:bodyPr lIns="146304" tIns="91440" rIns="146304" bIns="91440"/>
          <a:lstStyle>
            <a:lvl1pPr>
              <a:lnSpc>
                <a:spcPts val="6176"/>
              </a:lnSpc>
              <a:defRPr sz="5686" baseline="0">
                <a:solidFill>
                  <a:srgbClr val="00B0F0"/>
                </a:solidFill>
              </a:defRPr>
            </a:lvl1pPr>
          </a:lstStyle>
          <a:p>
            <a:r>
              <a:rPr lang="en-US" dirty="0" err="1" smtClean="0"/>
              <a:t>Lorem</a:t>
            </a:r>
            <a:r>
              <a:rPr lang="en-US" dirty="0" smtClean="0"/>
              <a:t> </a:t>
            </a:r>
            <a:r>
              <a:rPr lang="en-US" dirty="0" err="1" smtClean="0"/>
              <a:t>ipsum</a:t>
            </a:r>
            <a:r>
              <a:rPr lang="en-US" dirty="0" smtClean="0"/>
              <a:t> dolor sit</a:t>
            </a:r>
            <a:br>
              <a:rPr lang="en-US" dirty="0" smtClean="0"/>
            </a:br>
            <a:r>
              <a:rPr lang="en-US" dirty="0" err="1" smtClean="0"/>
              <a:t>amet</a:t>
            </a:r>
            <a:r>
              <a:rPr lang="en-US" dirty="0" smtClean="0"/>
              <a:t>, </a:t>
            </a:r>
            <a:r>
              <a:rPr lang="en-US" dirty="0" err="1" smtClean="0"/>
              <a:t>consectetuer</a:t>
            </a:r>
            <a:r>
              <a:rPr lang="en-US" dirty="0" smtClean="0"/>
              <a:t> </a:t>
            </a:r>
            <a:r>
              <a:rPr lang="en-US" dirty="0" err="1" smtClean="0"/>
              <a:t>adipi</a:t>
            </a:r>
            <a:r>
              <a:rPr lang="en-US" dirty="0" smtClean="0"/>
              <a:t>.</a:t>
            </a:r>
            <a:endParaRPr lang="en-US" dirty="0"/>
          </a:p>
        </p:txBody>
      </p:sp>
      <p:sp>
        <p:nvSpPr>
          <p:cNvPr id="7" name="Text Placeholder 6"/>
          <p:cNvSpPr>
            <a:spLocks noGrp="1"/>
          </p:cNvSpPr>
          <p:nvPr>
            <p:ph type="body" sz="quarter" idx="12" hasCustomPrompt="1"/>
          </p:nvPr>
        </p:nvSpPr>
        <p:spPr>
          <a:xfrm>
            <a:off x="269239" y="2801420"/>
            <a:ext cx="7519275" cy="3406581"/>
          </a:xfrm>
        </p:spPr>
        <p:txBody>
          <a:bodyPr/>
          <a:lstStyle>
            <a:lvl1pPr marL="0" indent="0">
              <a:lnSpc>
                <a:spcPts val="2549"/>
              </a:lnSpc>
              <a:spcBef>
                <a:spcPts val="2941"/>
              </a:spcBef>
              <a:buNone/>
              <a:defRPr sz="2353" baseline="0">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smtClean="0"/>
              <a:t>Lorem ipsum dolor sit amet, consectetur adipiscing </a:t>
            </a:r>
            <a:br>
              <a:rPr lang="en-US" smtClean="0"/>
            </a:br>
            <a:r>
              <a:rPr lang="en-US" smtClean="0"/>
              <a:t>elit. Nunc et sagittis ligula, non laoreet urna. </a:t>
            </a:r>
          </a:p>
          <a:p>
            <a:pPr lvl="0"/>
            <a:r>
              <a:rPr lang="en-US" smtClean="0"/>
              <a:t>Aenean porttitor pulvinar lorem, eu accumsan purus mattis nec. Suspendisse eu justo tempus. </a:t>
            </a:r>
          </a:p>
          <a:p>
            <a:pPr lvl="0"/>
            <a:r>
              <a:rPr lang="en-US" smtClean="0"/>
              <a:t>Cum sociis natoque penatibus et magnis dis parturient montes, nascetur ridiculus mus.</a:t>
            </a:r>
            <a:endParaRPr lang="en-US"/>
          </a:p>
        </p:txBody>
      </p:sp>
      <p:pic>
        <p:nvPicPr>
          <p:cNvPr id="4" name="Picture 3"/>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9901524" y="225557"/>
            <a:ext cx="2106575" cy="2076039"/>
          </a:xfrm>
          <a:prstGeom prst="rect">
            <a:avLst/>
          </a:prstGeom>
        </p:spPr>
      </p:pic>
    </p:spTree>
    <p:extLst>
      <p:ext uri="{BB962C8B-B14F-4D97-AF65-F5344CB8AC3E}">
        <p14:creationId xmlns:p14="http://schemas.microsoft.com/office/powerpoint/2010/main" val="445322385"/>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8pt Title/24pt Text - Gra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793104"/>
          </a:xfrm>
        </p:spPr>
        <p:txBody>
          <a:bodyPr lIns="146304" tIns="91440" rIns="146304" bIns="91440"/>
          <a:lstStyle>
            <a:lvl1pPr>
              <a:lnSpc>
                <a:spcPts val="6176"/>
              </a:lnSpc>
              <a:defRPr sz="5686" baseline="0">
                <a:solidFill>
                  <a:schemeClr val="bg1"/>
                </a:solidFill>
              </a:defRPr>
            </a:lvl1pPr>
          </a:lstStyle>
          <a:p>
            <a:r>
              <a:rPr lang="en-US" smtClean="0"/>
              <a:t>Lorem ipsum dolor sit</a:t>
            </a:r>
            <a:br>
              <a:rPr lang="en-US" smtClean="0"/>
            </a:br>
            <a:r>
              <a:rPr lang="en-US" smtClean="0"/>
              <a:t>amet, consectetuer adipi.</a:t>
            </a:r>
            <a:endParaRPr lang="en-US"/>
          </a:p>
        </p:txBody>
      </p:sp>
      <p:sp>
        <p:nvSpPr>
          <p:cNvPr id="7" name="Text Placeholder 6"/>
          <p:cNvSpPr>
            <a:spLocks noGrp="1"/>
          </p:cNvSpPr>
          <p:nvPr>
            <p:ph type="body" sz="quarter" idx="12" hasCustomPrompt="1"/>
          </p:nvPr>
        </p:nvSpPr>
        <p:spPr>
          <a:xfrm>
            <a:off x="269239" y="2801420"/>
            <a:ext cx="7519275" cy="3406581"/>
          </a:xfrm>
        </p:spPr>
        <p:txBody>
          <a:bodyPr/>
          <a:lstStyle>
            <a:lvl1pPr marL="0" indent="0">
              <a:lnSpc>
                <a:spcPts val="2549"/>
              </a:lnSpc>
              <a:spcBef>
                <a:spcPts val="2941"/>
              </a:spcBef>
              <a:buNone/>
              <a:defRPr sz="2353" baseline="0">
                <a:solidFill>
                  <a:schemeClr val="bg1"/>
                </a:solidFill>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smtClean="0"/>
              <a:t>Lorem ipsum dolor sit amet, consectetur adipiscing </a:t>
            </a:r>
            <a:br>
              <a:rPr lang="en-US" smtClean="0"/>
            </a:br>
            <a:r>
              <a:rPr lang="en-US" smtClean="0"/>
              <a:t>elit. Nunc et sagittis ligula, non laoreet urna. </a:t>
            </a:r>
          </a:p>
          <a:p>
            <a:pPr lvl="0"/>
            <a:r>
              <a:rPr lang="en-US" smtClean="0"/>
              <a:t>Aenean porttitor pulvinar lorem, eu accumsan purus mattis nec. Suspendisse eu justo tempus. </a:t>
            </a:r>
          </a:p>
          <a:p>
            <a:pPr lvl="0"/>
            <a:r>
              <a:rPr lang="en-US" smtClean="0"/>
              <a:t>Cum sociis natoque penatibus et magnis dis parturient montes, nascetur ridiculus mus.</a:t>
            </a:r>
            <a:endParaRPr lang="en-US"/>
          </a:p>
        </p:txBody>
      </p:sp>
      <p:pic>
        <p:nvPicPr>
          <p:cNvPr id="4" name="Picture 3"/>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9901525" y="225557"/>
            <a:ext cx="2106572" cy="2076039"/>
          </a:xfrm>
          <a:prstGeom prst="rect">
            <a:avLst/>
          </a:prstGeom>
        </p:spPr>
      </p:pic>
    </p:spTree>
    <p:extLst>
      <p:ext uri="{BB962C8B-B14F-4D97-AF65-F5344CB8AC3E}">
        <p14:creationId xmlns:p14="http://schemas.microsoft.com/office/powerpoint/2010/main" val="94648200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075884"/>
          </a:xfrm>
        </p:spPr>
        <p:txBody>
          <a:bodyPr lIns="146304" tIns="91440" rIns="146304" bIns="91440"/>
          <a:lstStyle>
            <a:lvl1pPr>
              <a:lnSpc>
                <a:spcPts val="6176"/>
              </a:lnSpc>
              <a:defRPr sz="5686" baseline="0">
                <a:solidFill>
                  <a:srgbClr val="00B0F0"/>
                </a:solidFill>
              </a:defRPr>
            </a:lvl1pPr>
          </a:lstStyle>
          <a:p>
            <a:r>
              <a:rPr lang="en-US" dirty="0" err="1" smtClean="0"/>
              <a:t>Lorem</a:t>
            </a:r>
            <a:r>
              <a:rPr lang="en-US" dirty="0" smtClean="0"/>
              <a:t> </a:t>
            </a:r>
            <a:r>
              <a:rPr lang="en-US" dirty="0" err="1" smtClean="0"/>
              <a:t>ipsum</a:t>
            </a:r>
            <a:r>
              <a:rPr lang="en-US" dirty="0" smtClean="0"/>
              <a:t> dolor sit.</a:t>
            </a:r>
            <a:endParaRPr lang="en-US" dirty="0"/>
          </a:p>
        </p:txBody>
      </p:sp>
      <p:sp>
        <p:nvSpPr>
          <p:cNvPr id="8" name="Text Placeholder 7"/>
          <p:cNvSpPr>
            <a:spLocks noGrp="1"/>
          </p:cNvSpPr>
          <p:nvPr>
            <p:ph type="body" sz="quarter" idx="13" hasCustomPrompt="1"/>
          </p:nvPr>
        </p:nvSpPr>
        <p:spPr>
          <a:xfrm>
            <a:off x="269239" y="2084173"/>
            <a:ext cx="8964248" cy="4003177"/>
          </a:xfrm>
        </p:spPr>
        <p:txBody>
          <a:bodyPr/>
          <a:lstStyle>
            <a:lvl1pPr marL="228766" indent="-228766">
              <a:spcBef>
                <a:spcPts val="1176"/>
              </a:spcBef>
              <a:defRPr sz="2549">
                <a:latin typeface="+mn-lt"/>
              </a:defRPr>
            </a:lvl1pPr>
            <a:lvl2pPr marL="676959" indent="-228766">
              <a:spcBef>
                <a:spcPts val="1176"/>
              </a:spcBef>
              <a:buSzPct val="100000"/>
              <a:buFont typeface="Segoe UI" pitchFamily="34" charset="0"/>
              <a:buChar char="‐"/>
              <a:defRPr/>
            </a:lvl2pPr>
            <a:lvl3pPr marL="1125152" indent="-228766">
              <a:spcBef>
                <a:spcPts val="1176"/>
              </a:spcBef>
              <a:buFont typeface="Wingdings" pitchFamily="2" charset="2"/>
              <a:buChar char="§"/>
              <a:defRPr/>
            </a:lvl3pPr>
            <a:lvl4pPr marL="1568676" indent="-336145">
              <a:spcBef>
                <a:spcPts val="1176"/>
              </a:spcBef>
              <a:buFont typeface="+mj-lt"/>
              <a:buAutoNum type="arabicPeriod"/>
              <a:defRPr/>
            </a:lvl4pPr>
            <a:lvl5pPr marL="1907933" indent="-336145">
              <a:spcBef>
                <a:spcPts val="1176"/>
              </a:spcBef>
              <a:buFont typeface="+mj-lt"/>
              <a:buAutoNum type="alphaLcParenR"/>
              <a:defRPr/>
            </a:lvl5pPr>
          </a:lstStyle>
          <a:p>
            <a:pPr lvl="0"/>
            <a:r>
              <a:rPr lang="en-US" smtClean="0"/>
              <a:t>Lorem ipsum dolor sit amet, consectetur adipiscing </a:t>
            </a:r>
            <a:br>
              <a:rPr lang="en-US" smtClean="0"/>
            </a:br>
            <a:r>
              <a:rPr lang="en-US" smtClean="0"/>
              <a:t>elit. Nunc et sagittis ligula</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4" name="Picture 3"/>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1123787" y="5752066"/>
            <a:ext cx="1053287" cy="1038020"/>
          </a:xfrm>
          <a:prstGeom prst="rect">
            <a:avLst/>
          </a:prstGeom>
        </p:spPr>
      </p:pic>
    </p:spTree>
    <p:extLst>
      <p:ext uri="{BB962C8B-B14F-4D97-AF65-F5344CB8AC3E}">
        <p14:creationId xmlns:p14="http://schemas.microsoft.com/office/powerpoint/2010/main" val="43522422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82390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solidFill>
            <a:schemeClr val="tx2"/>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2"/>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2"/>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2"/>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2"/>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2"/>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B0F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118359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Lst>
  <p:timing>
    <p:tnLst>
      <p:par>
        <p:cTn id="1" dur="indefinite" restart="never" nodeType="tmRoot"/>
      </p:par>
    </p:tnLst>
  </p:timing>
  <p:txStyles>
    <p:titleStyle>
      <a:lvl1pPr algn="ctr" defTabSz="896386" rtl="0" eaLnBrk="1" latinLnBrk="0" hangingPunct="1">
        <a:spcBef>
          <a:spcPct val="0"/>
        </a:spcBef>
        <a:buNone/>
        <a:defRPr sz="4313" kern="1200">
          <a:solidFill>
            <a:schemeClr val="tx1"/>
          </a:solidFill>
          <a:latin typeface="+mj-lt"/>
          <a:ea typeface="+mj-ea"/>
          <a:cs typeface="+mj-cs"/>
        </a:defRPr>
      </a:lvl1pPr>
    </p:titleStyle>
    <p:bodyStyle>
      <a:lvl1pPr marL="336145" indent="-336145" algn="l" defTabSz="896386" rtl="0" eaLnBrk="1" latinLnBrk="0" hangingPunct="1">
        <a:spcBef>
          <a:spcPct val="20000"/>
        </a:spcBef>
        <a:buFont typeface="Arial" pitchFamily="34" charset="0"/>
        <a:buChar char="•"/>
        <a:defRPr sz="3137" kern="1200">
          <a:solidFill>
            <a:schemeClr val="tx1"/>
          </a:solidFill>
          <a:latin typeface="+mn-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n-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n-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386" rtl="0" eaLnBrk="1" latinLnBrk="0" hangingPunct="1">
        <a:defRPr sz="1765" kern="1200">
          <a:solidFill>
            <a:schemeClr val="tx1"/>
          </a:solidFill>
          <a:latin typeface="+mn-lt"/>
          <a:ea typeface="+mn-ea"/>
          <a:cs typeface="+mn-cs"/>
        </a:defRPr>
      </a:lvl1pPr>
      <a:lvl2pPr marL="448193" algn="l" defTabSz="896386" rtl="0" eaLnBrk="1" latinLnBrk="0" hangingPunct="1">
        <a:defRPr sz="1765" kern="1200">
          <a:solidFill>
            <a:schemeClr val="tx1"/>
          </a:solidFill>
          <a:latin typeface="+mn-lt"/>
          <a:ea typeface="+mn-ea"/>
          <a:cs typeface="+mn-cs"/>
        </a:defRPr>
      </a:lvl2pPr>
      <a:lvl3pPr marL="896386" algn="l" defTabSz="896386" rtl="0" eaLnBrk="1" latinLnBrk="0" hangingPunct="1">
        <a:defRPr sz="1765" kern="1200">
          <a:solidFill>
            <a:schemeClr val="tx1"/>
          </a:solidFill>
          <a:latin typeface="+mn-lt"/>
          <a:ea typeface="+mn-ea"/>
          <a:cs typeface="+mn-cs"/>
        </a:defRPr>
      </a:lvl3pPr>
      <a:lvl4pPr marL="1344579" algn="l" defTabSz="896386" rtl="0" eaLnBrk="1" latinLnBrk="0" hangingPunct="1">
        <a:defRPr sz="1765" kern="1200">
          <a:solidFill>
            <a:schemeClr val="tx1"/>
          </a:solidFill>
          <a:latin typeface="+mn-lt"/>
          <a:ea typeface="+mn-ea"/>
          <a:cs typeface="+mn-cs"/>
        </a:defRPr>
      </a:lvl4pPr>
      <a:lvl5pPr marL="1792773" algn="l" defTabSz="896386" rtl="0" eaLnBrk="1" latinLnBrk="0" hangingPunct="1">
        <a:defRPr sz="1765" kern="1200">
          <a:solidFill>
            <a:schemeClr val="tx1"/>
          </a:solidFill>
          <a:latin typeface="+mn-lt"/>
          <a:ea typeface="+mn-ea"/>
          <a:cs typeface="+mn-cs"/>
        </a:defRPr>
      </a:lvl5pPr>
      <a:lvl6pPr marL="2240966" algn="l" defTabSz="896386" rtl="0" eaLnBrk="1" latinLnBrk="0" hangingPunct="1">
        <a:defRPr sz="1765" kern="1200">
          <a:solidFill>
            <a:schemeClr val="tx1"/>
          </a:solidFill>
          <a:latin typeface="+mn-lt"/>
          <a:ea typeface="+mn-ea"/>
          <a:cs typeface="+mn-cs"/>
        </a:defRPr>
      </a:lvl6pPr>
      <a:lvl7pPr marL="2689159" algn="l" defTabSz="896386" rtl="0" eaLnBrk="1" latinLnBrk="0" hangingPunct="1">
        <a:defRPr sz="1765" kern="1200">
          <a:solidFill>
            <a:schemeClr val="tx1"/>
          </a:solidFill>
          <a:latin typeface="+mn-lt"/>
          <a:ea typeface="+mn-ea"/>
          <a:cs typeface="+mn-cs"/>
        </a:defRPr>
      </a:lvl7pPr>
      <a:lvl8pPr marL="3137352" algn="l" defTabSz="896386" rtl="0" eaLnBrk="1" latinLnBrk="0" hangingPunct="1">
        <a:defRPr sz="1765" kern="1200">
          <a:solidFill>
            <a:schemeClr val="tx1"/>
          </a:solidFill>
          <a:latin typeface="+mn-lt"/>
          <a:ea typeface="+mn-ea"/>
          <a:cs typeface="+mn-cs"/>
        </a:defRPr>
      </a:lvl8pPr>
      <a:lvl9pPr marL="3585545" algn="l" defTabSz="896386"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593" y="3024930"/>
            <a:ext cx="9883403" cy="1686801"/>
          </a:xfrm>
        </p:spPr>
        <p:txBody>
          <a:bodyPr/>
          <a:lstStyle/>
          <a:p>
            <a:r>
              <a:rPr lang="it-IT" b="1" dirty="0"/>
              <a:t>C# 6.0 – </a:t>
            </a:r>
            <a:r>
              <a:rPr lang="it-IT" b="1" dirty="0" smtClean="0"/>
              <a:t>faster development</a:t>
            </a:r>
            <a:endParaRPr lang="hr-HR" dirty="0"/>
          </a:p>
        </p:txBody>
      </p:sp>
      <p:sp>
        <p:nvSpPr>
          <p:cNvPr id="3" name="Subtitle 2"/>
          <p:cNvSpPr>
            <a:spLocks noGrp="1"/>
          </p:cNvSpPr>
          <p:nvPr>
            <p:ph type="subTitle" idx="1"/>
          </p:nvPr>
        </p:nvSpPr>
        <p:spPr>
          <a:xfrm>
            <a:off x="267594" y="4940032"/>
            <a:ext cx="7519265" cy="1343322"/>
          </a:xfrm>
        </p:spPr>
        <p:txBody>
          <a:bodyPr/>
          <a:lstStyle/>
          <a:p>
            <a:r>
              <a:rPr lang="en-US" dirty="0" smtClean="0"/>
              <a:t>Toni Petrina</a:t>
            </a:r>
          </a:p>
          <a:p>
            <a:r>
              <a:rPr lang="en-US" dirty="0" smtClean="0"/>
              <a:t>@</a:t>
            </a:r>
            <a:r>
              <a:rPr lang="en-US" dirty="0" err="1" smtClean="0"/>
              <a:t>to_pe</a:t>
            </a:r>
            <a:endParaRPr lang="en-US" dirty="0" smtClean="0"/>
          </a:p>
          <a:p>
            <a:r>
              <a:rPr lang="en-US" dirty="0" smtClean="0"/>
              <a:t>toni@massivepixel.hr</a:t>
            </a:r>
            <a:endParaRPr lang="hr-HR" dirty="0"/>
          </a:p>
        </p:txBody>
      </p:sp>
      <p:pic>
        <p:nvPicPr>
          <p:cNvPr id="4" name="Picture 3"/>
          <p:cNvPicPr>
            <a:picLocks noChangeAspect="1"/>
          </p:cNvPicPr>
          <p:nvPr/>
        </p:nvPicPr>
        <p:blipFill>
          <a:blip r:embed="rId2"/>
          <a:stretch>
            <a:fillRect/>
          </a:stretch>
        </p:blipFill>
        <p:spPr>
          <a:xfrm>
            <a:off x="6512565" y="4940032"/>
            <a:ext cx="732899" cy="1157768"/>
          </a:xfrm>
          <a:prstGeom prst="rect">
            <a:avLst/>
          </a:prstGeom>
        </p:spPr>
      </p:pic>
    </p:spTree>
    <p:extLst>
      <p:ext uri="{BB962C8B-B14F-4D97-AF65-F5344CB8AC3E}">
        <p14:creationId xmlns:p14="http://schemas.microsoft.com/office/powerpoint/2010/main" val="7592675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err="1" smtClean="0"/>
              <a:t>Wanna</a:t>
            </a:r>
            <a:r>
              <a:rPr lang="en-US" dirty="0" smtClean="0"/>
              <a:t> show me?</a:t>
            </a:r>
            <a:endParaRPr lang="hr-HR" dirty="0"/>
          </a:p>
        </p:txBody>
      </p:sp>
    </p:spTree>
    <p:extLst>
      <p:ext uri="{BB962C8B-B14F-4D97-AF65-F5344CB8AC3E}">
        <p14:creationId xmlns:p14="http://schemas.microsoft.com/office/powerpoint/2010/main" val="251374300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err="1" smtClean="0"/>
              <a:t>Yeaaah</a:t>
            </a:r>
            <a:r>
              <a:rPr lang="en-US" dirty="0" smtClean="0"/>
              <a:t>…</a:t>
            </a:r>
            <a:endParaRPr lang="hr-HR" dirty="0"/>
          </a:p>
        </p:txBody>
      </p:sp>
      <p:sp>
        <p:nvSpPr>
          <p:cNvPr id="3" name="Text Placeholder 2"/>
          <p:cNvSpPr>
            <a:spLocks noGrp="1"/>
          </p:cNvSpPr>
          <p:nvPr>
            <p:ph type="body" sz="quarter" idx="15"/>
          </p:nvPr>
        </p:nvSpPr>
        <p:spPr/>
        <p:txBody>
          <a:bodyPr/>
          <a:lstStyle/>
          <a:p>
            <a:endParaRPr lang="hr-HR"/>
          </a:p>
        </p:txBody>
      </p:sp>
      <p:sp>
        <p:nvSpPr>
          <p:cNvPr id="4" name="Text Placeholder 3"/>
          <p:cNvSpPr>
            <a:spLocks noGrp="1"/>
          </p:cNvSpPr>
          <p:nvPr>
            <p:ph type="body" sz="quarter" idx="16"/>
          </p:nvPr>
        </p:nvSpPr>
        <p:spPr/>
        <p:txBody>
          <a:bodyPr/>
          <a:lstStyle/>
          <a:p>
            <a:endParaRPr lang="hr-HR"/>
          </a:p>
        </p:txBody>
      </p:sp>
      <p:sp>
        <p:nvSpPr>
          <p:cNvPr id="5" name="Text Placeholder 4"/>
          <p:cNvSpPr>
            <a:spLocks noGrp="1"/>
          </p:cNvSpPr>
          <p:nvPr>
            <p:ph type="body" sz="quarter" idx="17"/>
          </p:nvPr>
        </p:nvSpPr>
        <p:spPr/>
        <p:txBody>
          <a:bodyPr/>
          <a:lstStyle/>
          <a:p>
            <a:endParaRPr lang="hr-HR"/>
          </a:p>
        </p:txBody>
      </p:sp>
    </p:spTree>
    <p:extLst>
      <p:ext uri="{BB962C8B-B14F-4D97-AF65-F5344CB8AC3E}">
        <p14:creationId xmlns:p14="http://schemas.microsoft.com/office/powerpoint/2010/main" val="178562937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NOW?!</a:t>
            </a:r>
            <a:endParaRPr lang="hr-HR" dirty="0"/>
          </a:p>
        </p:txBody>
      </p:sp>
    </p:spTree>
    <p:extLst>
      <p:ext uri="{BB962C8B-B14F-4D97-AF65-F5344CB8AC3E}">
        <p14:creationId xmlns:p14="http://schemas.microsoft.com/office/powerpoint/2010/main" val="341846962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smtClean="0"/>
              <a:t>Sure</a:t>
            </a:r>
            <a:endParaRPr lang="hr-HR" dirty="0"/>
          </a:p>
        </p:txBody>
      </p:sp>
      <p:sp>
        <p:nvSpPr>
          <p:cNvPr id="3" name="Text Placeholder 2"/>
          <p:cNvSpPr>
            <a:spLocks noGrp="1"/>
          </p:cNvSpPr>
          <p:nvPr>
            <p:ph type="body" sz="quarter" idx="15"/>
          </p:nvPr>
        </p:nvSpPr>
        <p:spPr/>
        <p:txBody>
          <a:bodyPr/>
          <a:lstStyle/>
          <a:p>
            <a:endParaRPr lang="hr-HR"/>
          </a:p>
        </p:txBody>
      </p:sp>
      <p:sp>
        <p:nvSpPr>
          <p:cNvPr id="4" name="Text Placeholder 3"/>
          <p:cNvSpPr>
            <a:spLocks noGrp="1"/>
          </p:cNvSpPr>
          <p:nvPr>
            <p:ph type="body" sz="quarter" idx="16"/>
          </p:nvPr>
        </p:nvSpPr>
        <p:spPr/>
        <p:txBody>
          <a:bodyPr/>
          <a:lstStyle/>
          <a:p>
            <a:endParaRPr lang="hr-HR"/>
          </a:p>
        </p:txBody>
      </p:sp>
      <p:sp>
        <p:nvSpPr>
          <p:cNvPr id="5" name="Text Placeholder 4"/>
          <p:cNvSpPr>
            <a:spLocks noGrp="1"/>
          </p:cNvSpPr>
          <p:nvPr>
            <p:ph type="body" sz="quarter" idx="17"/>
          </p:nvPr>
        </p:nvSpPr>
        <p:spPr/>
        <p:txBody>
          <a:bodyPr/>
          <a:lstStyle/>
          <a:p>
            <a:endParaRPr lang="hr-HR"/>
          </a:p>
        </p:txBody>
      </p:sp>
    </p:spTree>
    <p:extLst>
      <p:ext uri="{BB962C8B-B14F-4D97-AF65-F5344CB8AC3E}">
        <p14:creationId xmlns:p14="http://schemas.microsoft.com/office/powerpoint/2010/main" val="227255648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Roslyn is…</a:t>
            </a:r>
            <a:endParaRPr lang="hr-HR" dirty="0"/>
          </a:p>
        </p:txBody>
      </p:sp>
      <p:sp>
        <p:nvSpPr>
          <p:cNvPr id="3" name="Text Placeholder 2"/>
          <p:cNvSpPr>
            <a:spLocks noGrp="1"/>
          </p:cNvSpPr>
          <p:nvPr>
            <p:ph type="body" sz="quarter" idx="13"/>
          </p:nvPr>
        </p:nvSpPr>
        <p:spPr/>
        <p:txBody>
          <a:bodyPr/>
          <a:lstStyle/>
          <a:p>
            <a:r>
              <a:rPr lang="en-US" dirty="0" smtClean="0"/>
              <a:t>…not named Roslyn anymore</a:t>
            </a:r>
          </a:p>
          <a:p>
            <a:pPr lvl="1"/>
            <a:r>
              <a:rPr lang="en-US" dirty="0" smtClean="0"/>
              <a:t>It is actually .NET Compiler Platform</a:t>
            </a:r>
          </a:p>
          <a:p>
            <a:r>
              <a:rPr lang="en-US" dirty="0" smtClean="0"/>
              <a:t>A new, open source compiler for C# and VB.NET</a:t>
            </a:r>
          </a:p>
          <a:p>
            <a:r>
              <a:rPr lang="en-US" dirty="0" smtClean="0"/>
              <a:t>Published under MIT license</a:t>
            </a:r>
          </a:p>
          <a:p>
            <a:r>
              <a:rPr lang="en-US" dirty="0" smtClean="0"/>
              <a:t>Compiler-as-a-Service</a:t>
            </a:r>
          </a:p>
          <a:p>
            <a:r>
              <a:rPr lang="en-US" b="1" dirty="0" smtClean="0"/>
              <a:t>http://roslyn.codeplex.com</a:t>
            </a:r>
            <a:r>
              <a:rPr lang="en-US" dirty="0"/>
              <a:t> </a:t>
            </a:r>
            <a:r>
              <a:rPr lang="en-US" dirty="0" smtClean="0"/>
              <a:t>for now</a:t>
            </a:r>
            <a:endParaRPr lang="hr-HR" dirty="0"/>
          </a:p>
        </p:txBody>
      </p:sp>
    </p:spTree>
    <p:extLst>
      <p:ext uri="{BB962C8B-B14F-4D97-AF65-F5344CB8AC3E}">
        <p14:creationId xmlns:p14="http://schemas.microsoft.com/office/powerpoint/2010/main" val="93600609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Goodies</a:t>
            </a:r>
            <a:endParaRPr lang="hr-HR" dirty="0"/>
          </a:p>
        </p:txBody>
      </p:sp>
      <p:sp>
        <p:nvSpPr>
          <p:cNvPr id="3" name="Text Placeholder 2"/>
          <p:cNvSpPr>
            <a:spLocks noGrp="1"/>
          </p:cNvSpPr>
          <p:nvPr>
            <p:ph type="body" sz="quarter" idx="13"/>
          </p:nvPr>
        </p:nvSpPr>
        <p:spPr/>
        <p:txBody>
          <a:bodyPr/>
          <a:lstStyle/>
          <a:p>
            <a:r>
              <a:rPr lang="en-US" dirty="0" smtClean="0"/>
              <a:t>New language features</a:t>
            </a:r>
          </a:p>
          <a:p>
            <a:r>
              <a:rPr lang="en-US" dirty="0" smtClean="0"/>
              <a:t>New IDE features</a:t>
            </a:r>
          </a:p>
          <a:p>
            <a:r>
              <a:rPr lang="en-US" dirty="0" smtClean="0"/>
              <a:t>Faster, stronger</a:t>
            </a:r>
          </a:p>
          <a:p>
            <a:r>
              <a:rPr lang="en-US" dirty="0" smtClean="0"/>
              <a:t>You can use it too</a:t>
            </a:r>
            <a:endParaRPr lang="hr-HR" dirty="0"/>
          </a:p>
        </p:txBody>
      </p:sp>
      <p:pic>
        <p:nvPicPr>
          <p:cNvPr id="5" name="Picture 4"/>
          <p:cNvPicPr>
            <a:picLocks noChangeAspect="1"/>
          </p:cNvPicPr>
          <p:nvPr/>
        </p:nvPicPr>
        <p:blipFill>
          <a:blip r:embed="rId2"/>
          <a:stretch>
            <a:fillRect/>
          </a:stretch>
        </p:blipFill>
        <p:spPr>
          <a:xfrm>
            <a:off x="6129578" y="2084173"/>
            <a:ext cx="4438656" cy="3491275"/>
          </a:xfrm>
          <a:prstGeom prst="rect">
            <a:avLst/>
          </a:prstGeom>
        </p:spPr>
      </p:pic>
    </p:spTree>
    <p:extLst>
      <p:ext uri="{BB962C8B-B14F-4D97-AF65-F5344CB8AC3E}">
        <p14:creationId xmlns:p14="http://schemas.microsoft.com/office/powerpoint/2010/main" val="4852000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 </a:t>
            </a:r>
            <a:r>
              <a:rPr lang="en-US" dirty="0" err="1" smtClean="0"/>
              <a:t>vadis</a:t>
            </a:r>
            <a:r>
              <a:rPr lang="en-US" dirty="0" smtClean="0"/>
              <a:t>, C#?</a:t>
            </a:r>
            <a:endParaRPr lang="hr-HR" dirty="0"/>
          </a:p>
        </p:txBody>
      </p:sp>
      <p:sp>
        <p:nvSpPr>
          <p:cNvPr id="3" name="Text Placeholder 2"/>
          <p:cNvSpPr>
            <a:spLocks noGrp="1"/>
          </p:cNvSpPr>
          <p:nvPr>
            <p:ph type="body" sz="quarter" idx="13"/>
          </p:nvPr>
        </p:nvSpPr>
        <p:spPr/>
        <p:txBody>
          <a:bodyPr/>
          <a:lstStyle/>
          <a:p>
            <a:r>
              <a:rPr lang="en-US" dirty="0" smtClean="0"/>
              <a:t>.NET Compiler Platform is open source</a:t>
            </a:r>
          </a:p>
          <a:p>
            <a:r>
              <a:rPr lang="en-US" dirty="0" err="1" smtClean="0"/>
              <a:t>RyuJIT</a:t>
            </a:r>
            <a:r>
              <a:rPr lang="en-US" dirty="0" smtClean="0"/>
              <a:t> is open source also</a:t>
            </a:r>
          </a:p>
          <a:p>
            <a:r>
              <a:rPr lang="en-US" dirty="0" smtClean="0"/>
              <a:t>.NET Native</a:t>
            </a:r>
          </a:p>
          <a:p>
            <a:r>
              <a:rPr lang="en-US" dirty="0" smtClean="0"/>
              <a:t>.NET Core is open source</a:t>
            </a:r>
          </a:p>
          <a:p>
            <a:r>
              <a:rPr lang="en-US" dirty="0" smtClean="0"/>
              <a:t>CLR?</a:t>
            </a:r>
          </a:p>
          <a:p>
            <a:r>
              <a:rPr lang="en-US" dirty="0" smtClean="0"/>
              <a:t>More platforms for our skills</a:t>
            </a:r>
          </a:p>
          <a:p>
            <a:r>
              <a:rPr lang="en-US" dirty="0" smtClean="0"/>
              <a:t>WPF is coming back</a:t>
            </a:r>
          </a:p>
          <a:p>
            <a:r>
              <a:rPr lang="en-US" dirty="0" smtClean="0"/>
              <a:t>Even Windows </a:t>
            </a:r>
            <a:r>
              <a:rPr lang="en-US" smtClean="0"/>
              <a:t>Forms got support </a:t>
            </a:r>
            <a:r>
              <a:rPr lang="en-US" dirty="0" smtClean="0"/>
              <a:t>for high DPI</a:t>
            </a:r>
            <a:endParaRPr lang="hr-HR" dirty="0"/>
          </a:p>
        </p:txBody>
      </p:sp>
      <p:pic>
        <p:nvPicPr>
          <p:cNvPr id="5" name="Picture 4"/>
          <p:cNvPicPr>
            <a:picLocks noChangeAspect="1"/>
          </p:cNvPicPr>
          <p:nvPr/>
        </p:nvPicPr>
        <p:blipFill>
          <a:blip r:embed="rId2"/>
          <a:stretch>
            <a:fillRect/>
          </a:stretch>
        </p:blipFill>
        <p:spPr>
          <a:xfrm>
            <a:off x="6727303" y="971086"/>
            <a:ext cx="4152900" cy="3114675"/>
          </a:xfrm>
          <a:prstGeom prst="rect">
            <a:avLst/>
          </a:prstGeom>
        </p:spPr>
      </p:pic>
    </p:spTree>
    <p:extLst>
      <p:ext uri="{BB962C8B-B14F-4D97-AF65-F5344CB8AC3E}">
        <p14:creationId xmlns:p14="http://schemas.microsoft.com/office/powerpoint/2010/main" val="160418658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7684" y="5960018"/>
            <a:ext cx="10758655" cy="606470"/>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2013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593091031"/>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hr-HR" dirty="0"/>
          </a:p>
        </p:txBody>
      </p:sp>
      <p:sp>
        <p:nvSpPr>
          <p:cNvPr id="3" name="Text Placeholder 2"/>
          <p:cNvSpPr>
            <a:spLocks noGrp="1"/>
          </p:cNvSpPr>
          <p:nvPr>
            <p:ph type="body" sz="quarter" idx="13"/>
          </p:nvPr>
        </p:nvSpPr>
        <p:spPr/>
        <p:txBody>
          <a:bodyPr/>
          <a:lstStyle/>
          <a:p>
            <a:r>
              <a:rPr lang="en-US" dirty="0" smtClean="0"/>
              <a:t>C# 6</a:t>
            </a:r>
          </a:p>
          <a:p>
            <a:r>
              <a:rPr lang="en-US" dirty="0" smtClean="0"/>
              <a:t>Watch enhancements</a:t>
            </a:r>
          </a:p>
          <a:p>
            <a:r>
              <a:rPr lang="en-US" dirty="0" smtClean="0"/>
              <a:t>Roslyn</a:t>
            </a:r>
          </a:p>
          <a:p>
            <a:r>
              <a:rPr lang="en-US" dirty="0" smtClean="0"/>
              <a:t>Beyond…</a:t>
            </a:r>
            <a:endParaRPr lang="hr-HR" dirty="0"/>
          </a:p>
        </p:txBody>
      </p:sp>
    </p:spTree>
    <p:extLst>
      <p:ext uri="{BB962C8B-B14F-4D97-AF65-F5344CB8AC3E}">
        <p14:creationId xmlns:p14="http://schemas.microsoft.com/office/powerpoint/2010/main" val="268547407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6.0</a:t>
            </a:r>
            <a:endParaRPr lang="hr-HR" dirty="0"/>
          </a:p>
        </p:txBody>
      </p:sp>
      <p:sp>
        <p:nvSpPr>
          <p:cNvPr id="3" name="Text Placeholder 2"/>
          <p:cNvSpPr>
            <a:spLocks noGrp="1"/>
          </p:cNvSpPr>
          <p:nvPr>
            <p:ph type="body" sz="quarter" idx="12"/>
          </p:nvPr>
        </p:nvSpPr>
        <p:spPr/>
        <p:txBody>
          <a:bodyPr/>
          <a:lstStyle/>
          <a:p>
            <a:r>
              <a:rPr lang="en-US" dirty="0" smtClean="0"/>
              <a:t>DEMO</a:t>
            </a:r>
            <a:endParaRPr lang="hr-HR" dirty="0"/>
          </a:p>
        </p:txBody>
      </p:sp>
    </p:spTree>
    <p:extLst>
      <p:ext uri="{BB962C8B-B14F-4D97-AF65-F5344CB8AC3E}">
        <p14:creationId xmlns:p14="http://schemas.microsoft.com/office/powerpoint/2010/main" val="18988738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 window</a:t>
            </a:r>
            <a:br>
              <a:rPr lang="en-US" dirty="0" smtClean="0"/>
            </a:br>
            <a:r>
              <a:rPr lang="en-US" dirty="0" smtClean="0"/>
              <a:t>Debugging </a:t>
            </a:r>
            <a:r>
              <a:rPr lang="en-US" dirty="0" err="1" smtClean="0"/>
              <a:t>lamda</a:t>
            </a:r>
            <a:r>
              <a:rPr lang="en-US" dirty="0" smtClean="0"/>
              <a:t> expressions</a:t>
            </a:r>
            <a:endParaRPr lang="hr-HR" dirty="0"/>
          </a:p>
        </p:txBody>
      </p:sp>
      <p:sp>
        <p:nvSpPr>
          <p:cNvPr id="3" name="Text Placeholder 2"/>
          <p:cNvSpPr>
            <a:spLocks noGrp="1"/>
          </p:cNvSpPr>
          <p:nvPr>
            <p:ph type="body" sz="quarter" idx="12"/>
          </p:nvPr>
        </p:nvSpPr>
        <p:spPr/>
        <p:txBody>
          <a:bodyPr/>
          <a:lstStyle/>
          <a:p>
            <a:endParaRPr lang="hr-HR"/>
          </a:p>
        </p:txBody>
      </p:sp>
    </p:spTree>
    <p:extLst>
      <p:ext uri="{BB962C8B-B14F-4D97-AF65-F5344CB8AC3E}">
        <p14:creationId xmlns:p14="http://schemas.microsoft.com/office/powerpoint/2010/main" val="40741700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Roslyn</a:t>
            </a:r>
            <a:endParaRPr lang="hr-HR" dirty="0"/>
          </a:p>
        </p:txBody>
      </p:sp>
      <p:sp>
        <p:nvSpPr>
          <p:cNvPr id="3" name="Text Placeholder 2"/>
          <p:cNvSpPr>
            <a:spLocks noGrp="1"/>
          </p:cNvSpPr>
          <p:nvPr>
            <p:ph type="body" sz="quarter" idx="12"/>
          </p:nvPr>
        </p:nvSpPr>
        <p:spPr/>
        <p:txBody>
          <a:bodyPr/>
          <a:lstStyle/>
          <a:p>
            <a:endParaRPr lang="hr-HR"/>
          </a:p>
        </p:txBody>
      </p:sp>
    </p:spTree>
    <p:extLst>
      <p:ext uri="{BB962C8B-B14F-4D97-AF65-F5344CB8AC3E}">
        <p14:creationId xmlns:p14="http://schemas.microsoft.com/office/powerpoint/2010/main" val="71799683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What is Roslyn and why should I care?</a:t>
            </a:r>
            <a:endParaRPr lang="hr-HR" dirty="0"/>
          </a:p>
        </p:txBody>
      </p:sp>
    </p:spTree>
    <p:extLst>
      <p:ext uri="{BB962C8B-B14F-4D97-AF65-F5344CB8AC3E}">
        <p14:creationId xmlns:p14="http://schemas.microsoft.com/office/powerpoint/2010/main" val="314994026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smtClean="0"/>
              <a:t>You should.</a:t>
            </a:r>
          </a:p>
          <a:p>
            <a:r>
              <a:rPr lang="en-US" dirty="0" err="1" smtClean="0"/>
              <a:t>Cuz</a:t>
            </a:r>
            <a:r>
              <a:rPr lang="en-US" dirty="0" smtClean="0"/>
              <a:t>’ it’s awesome!</a:t>
            </a:r>
            <a:endParaRPr lang="hr-HR" dirty="0"/>
          </a:p>
        </p:txBody>
      </p:sp>
      <p:sp>
        <p:nvSpPr>
          <p:cNvPr id="3" name="Text Placeholder 2"/>
          <p:cNvSpPr>
            <a:spLocks noGrp="1"/>
          </p:cNvSpPr>
          <p:nvPr>
            <p:ph type="body" sz="quarter" idx="15"/>
          </p:nvPr>
        </p:nvSpPr>
        <p:spPr/>
        <p:txBody>
          <a:bodyPr/>
          <a:lstStyle/>
          <a:p>
            <a:endParaRPr lang="hr-HR"/>
          </a:p>
        </p:txBody>
      </p:sp>
      <p:sp>
        <p:nvSpPr>
          <p:cNvPr id="4" name="Text Placeholder 3"/>
          <p:cNvSpPr>
            <a:spLocks noGrp="1"/>
          </p:cNvSpPr>
          <p:nvPr>
            <p:ph type="body" sz="quarter" idx="16"/>
          </p:nvPr>
        </p:nvSpPr>
        <p:spPr/>
        <p:txBody>
          <a:bodyPr/>
          <a:lstStyle/>
          <a:p>
            <a:endParaRPr lang="hr-HR"/>
          </a:p>
        </p:txBody>
      </p:sp>
      <p:sp>
        <p:nvSpPr>
          <p:cNvPr id="5" name="Text Placeholder 4"/>
          <p:cNvSpPr>
            <a:spLocks noGrp="1"/>
          </p:cNvSpPr>
          <p:nvPr>
            <p:ph type="body" sz="quarter" idx="17"/>
          </p:nvPr>
        </p:nvSpPr>
        <p:spPr/>
        <p:txBody>
          <a:bodyPr/>
          <a:lstStyle/>
          <a:p>
            <a:endParaRPr lang="hr-HR"/>
          </a:p>
        </p:txBody>
      </p:sp>
    </p:spTree>
    <p:extLst>
      <p:ext uri="{BB962C8B-B14F-4D97-AF65-F5344CB8AC3E}">
        <p14:creationId xmlns:p14="http://schemas.microsoft.com/office/powerpoint/2010/main" val="323042387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Any examples?</a:t>
            </a:r>
            <a:endParaRPr lang="hr-HR" dirty="0"/>
          </a:p>
        </p:txBody>
      </p:sp>
    </p:spTree>
    <p:extLst>
      <p:ext uri="{BB962C8B-B14F-4D97-AF65-F5344CB8AC3E}">
        <p14:creationId xmlns:p14="http://schemas.microsoft.com/office/powerpoint/2010/main" val="409492609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smtClean="0"/>
              <a:t>Sure </a:t>
            </a:r>
            <a:r>
              <a:rPr lang="en-US" dirty="0" smtClean="0">
                <a:sym typeface="Wingdings" panose="05000000000000000000" pitchFamily="2" charset="2"/>
              </a:rPr>
              <a:t></a:t>
            </a:r>
            <a:endParaRPr lang="hr-HR" dirty="0"/>
          </a:p>
        </p:txBody>
      </p:sp>
      <p:sp>
        <p:nvSpPr>
          <p:cNvPr id="3" name="Text Placeholder 2"/>
          <p:cNvSpPr>
            <a:spLocks noGrp="1"/>
          </p:cNvSpPr>
          <p:nvPr>
            <p:ph type="body" sz="quarter" idx="15"/>
          </p:nvPr>
        </p:nvSpPr>
        <p:spPr/>
        <p:txBody>
          <a:bodyPr/>
          <a:lstStyle/>
          <a:p>
            <a:endParaRPr lang="hr-HR"/>
          </a:p>
        </p:txBody>
      </p:sp>
      <p:sp>
        <p:nvSpPr>
          <p:cNvPr id="4" name="Text Placeholder 3"/>
          <p:cNvSpPr>
            <a:spLocks noGrp="1"/>
          </p:cNvSpPr>
          <p:nvPr>
            <p:ph type="body" sz="quarter" idx="16"/>
          </p:nvPr>
        </p:nvSpPr>
        <p:spPr/>
        <p:txBody>
          <a:bodyPr/>
          <a:lstStyle/>
          <a:p>
            <a:endParaRPr lang="hr-HR"/>
          </a:p>
        </p:txBody>
      </p:sp>
      <p:sp>
        <p:nvSpPr>
          <p:cNvPr id="5" name="Text Placeholder 4"/>
          <p:cNvSpPr>
            <a:spLocks noGrp="1"/>
          </p:cNvSpPr>
          <p:nvPr>
            <p:ph type="body" sz="quarter" idx="17"/>
          </p:nvPr>
        </p:nvSpPr>
        <p:spPr/>
        <p:txBody>
          <a:bodyPr/>
          <a:lstStyle/>
          <a:p>
            <a:endParaRPr lang="hr-HR"/>
          </a:p>
        </p:txBody>
      </p:sp>
    </p:spTree>
    <p:extLst>
      <p:ext uri="{BB962C8B-B14F-4D97-AF65-F5344CB8AC3E}">
        <p14:creationId xmlns:p14="http://schemas.microsoft.com/office/powerpoint/2010/main" val="219906792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ATD10_pptTemplate">
  <a:themeElements>
    <a:clrScheme name="ATD10">
      <a:dk1>
        <a:sysClr val="windowText" lastClr="000000"/>
      </a:dk1>
      <a:lt1>
        <a:sysClr val="window" lastClr="FFFFFF"/>
      </a:lt1>
      <a:dk2>
        <a:srgbClr val="1F497D"/>
      </a:dk2>
      <a:lt2>
        <a:srgbClr val="EEECE1"/>
      </a:lt2>
      <a:accent1>
        <a:srgbClr val="4F81BD"/>
      </a:accent1>
      <a:accent2>
        <a:srgbClr val="1F497D"/>
      </a:accent2>
      <a:accent3>
        <a:srgbClr val="595959"/>
      </a:accent3>
      <a:accent4>
        <a:srgbClr val="205867"/>
      </a:accent4>
      <a:accent5>
        <a:srgbClr val="4BACC6"/>
      </a:accent5>
      <a:accent6>
        <a:srgbClr val="548DD4"/>
      </a:accent6>
      <a:hlink>
        <a:srgbClr val="FFC000"/>
      </a:hlink>
      <a:folHlink>
        <a:srgbClr val="00B0F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3" id="{C98578CE-F1E0-4AB0-9747-6285B918F424}" vid="{130B7122-A3FF-4234-A365-4AC950501465}"/>
    </a:ext>
  </a:extLst>
</a:theme>
</file>

<file path=ppt/theme/theme2.xml><?xml version="1.0" encoding="utf-8"?>
<a:theme xmlns:a="http://schemas.openxmlformats.org/drawingml/2006/main" name="Modern Datacenter">
  <a:themeElements>
    <a:clrScheme name="STB conversations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3" id="{C98578CE-F1E0-4AB0-9747-6285B918F424}" vid="{DE3582E0-CD8D-48BB-A81E-A0AC557F8B0C}"/>
    </a:ext>
  </a:extLst>
</a:theme>
</file>

<file path=docProps/app.xml><?xml version="1.0" encoding="utf-8"?>
<Properties xmlns="http://schemas.openxmlformats.org/officeDocument/2006/extended-properties" xmlns:vt="http://schemas.openxmlformats.org/officeDocument/2006/docPropsVTypes">
  <Template>ATD10_pptTemplate</Template>
  <TotalTime>28</TotalTime>
  <Words>274</Words>
  <Application>Microsoft Office PowerPoint</Application>
  <PresentationFormat>Widescreen</PresentationFormat>
  <Paragraphs>45</Paragraphs>
  <Slides>17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Segoe Pro</vt:lpstr>
      <vt:lpstr>Segoe Pro Light</vt:lpstr>
      <vt:lpstr>Segoe UI</vt:lpstr>
      <vt:lpstr>Segoe UI Light</vt:lpstr>
      <vt:lpstr>Wingdings</vt:lpstr>
      <vt:lpstr>ATD10_pptTemplate</vt:lpstr>
      <vt:lpstr>Modern Datacenter</vt:lpstr>
      <vt:lpstr>C# 6.0 – faster development</vt:lpstr>
      <vt:lpstr>Agenda</vt:lpstr>
      <vt:lpstr>C# 6.0</vt:lpstr>
      <vt:lpstr>Watch window Debugging lamda expressions</vt:lpstr>
      <vt:lpstr>Roslyn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 Roslyn is…</vt:lpstr>
      <vt:lpstr>Goodies</vt:lpstr>
      <vt:lpstr>Quo vadis, C#?</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Toni Petrina</dc:creator>
  <cp:lastModifiedBy>Toni Petrina</cp:lastModifiedBy>
  <cp:revision>18</cp:revision>
  <dcterms:created xsi:type="dcterms:W3CDTF">2014-11-12T20:12:48Z</dcterms:created>
  <dcterms:modified xsi:type="dcterms:W3CDTF">2014-11-12T23:44:59Z</dcterms:modified>
</cp:coreProperties>
</file>