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78" r:id="rId3"/>
    <p:sldId id="269" r:id="rId4"/>
    <p:sldId id="270" r:id="rId5"/>
    <p:sldId id="286" r:id="rId6"/>
    <p:sldId id="271" r:id="rId7"/>
    <p:sldId id="287" r:id="rId8"/>
    <p:sldId id="280" r:id="rId9"/>
    <p:sldId id="281" r:id="rId10"/>
    <p:sldId id="275" r:id="rId11"/>
    <p:sldId id="285" r:id="rId12"/>
    <p:sldId id="282" r:id="rId13"/>
    <p:sldId id="273" r:id="rId14"/>
    <p:sldId id="279" r:id="rId15"/>
    <p:sldId id="288" r:id="rId16"/>
    <p:sldId id="289" r:id="rId17"/>
    <p:sldId id="272" r:id="rId18"/>
    <p:sldId id="276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1E2"/>
    <a:srgbClr val="FA6800"/>
    <a:srgbClr val="60A917"/>
    <a:srgbClr val="F6F8FC"/>
    <a:srgbClr val="F3F6FB"/>
    <a:srgbClr val="F0F4FA"/>
    <a:srgbClr val="EBF1F9"/>
    <a:srgbClr val="EDF2F9"/>
    <a:srgbClr val="070E1F"/>
    <a:srgbClr val="09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6" autoAdjust="0"/>
    <p:restoredTop sz="76810" autoAdjust="0"/>
  </p:normalViewPr>
  <p:slideViewPr>
    <p:cSldViewPr>
      <p:cViewPr varScale="1">
        <p:scale>
          <a:sx n="113" d="100"/>
          <a:sy n="113" d="100"/>
        </p:scale>
        <p:origin x="102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14/10/2014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832963" y="4949073"/>
            <a:ext cx="3176003" cy="3930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8832962" y="5504552"/>
            <a:ext cx="3176003" cy="327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Twitter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8832962" y="5975392"/>
            <a:ext cx="3176003" cy="31080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Website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2962" y="5770794"/>
            <a:ext cx="720000" cy="7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12962" y="5308495"/>
            <a:ext cx="720000" cy="7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12962" y="478557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25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6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5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1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23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1" r:id="rId3"/>
    <p:sldLayoutId id="2147483660" r:id="rId4"/>
    <p:sldLayoutId id="2147483659" r:id="rId5"/>
    <p:sldLayoutId id="2147483650" r:id="rId6"/>
    <p:sldLayoutId id="2147483656" r:id="rId7"/>
    <p:sldLayoutId id="2147483657" r:id="rId8"/>
    <p:sldLayoutId id="2147483652" r:id="rId9"/>
    <p:sldLayoutId id="2147483662" r:id="rId10"/>
    <p:sldLayoutId id="214748366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SignalR - Real-time web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uređaji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r-HR" dirty="0" smtClean="0"/>
              <a:t>Toni Petrina</a:t>
            </a:r>
            <a:endParaRPr lang="hr-H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toni@massivepixel.hr</a:t>
            </a:r>
            <a:endParaRPr lang="hr-H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@</a:t>
            </a:r>
            <a:r>
              <a:rPr lang="hr-HR" dirty="0" err="1" smtClean="0"/>
              <a:t>to_pe</a:t>
            </a:r>
            <a:endParaRPr lang="hr-H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r-HR" dirty="0" smtClean="0"/>
              <a:t>tonicodes.net/blog/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5533616"/>
            <a:ext cx="47631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Signalr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0685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Vote</a:t>
            </a:r>
            <a:r>
              <a:rPr lang="hr-HR" dirty="0" smtClean="0"/>
              <a:t>! </a:t>
            </a:r>
            <a:r>
              <a:rPr lang="hr-HR" dirty="0" err="1" smtClean="0"/>
              <a:t>Today</a:t>
            </a:r>
            <a:r>
              <a:rPr lang="hr-HR" dirty="0" smtClean="0"/>
              <a:t>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hr-HR" sz="6600" dirty="0"/>
              <a:t>http://bit.ly/devkaVote</a:t>
            </a:r>
          </a:p>
        </p:txBody>
      </p:sp>
    </p:spTree>
    <p:extLst>
      <p:ext uri="{BB962C8B-B14F-4D97-AF65-F5344CB8AC3E}">
        <p14:creationId xmlns:p14="http://schemas.microsoft.com/office/powerpoint/2010/main" val="387455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Pravo rješenje za </a:t>
            </a:r>
            <a:r>
              <a:rPr lang="hr-HR" dirty="0" err="1" smtClean="0"/>
              <a:t>real</a:t>
            </a:r>
            <a:r>
              <a:rPr lang="hr-HR" dirty="0" smtClean="0"/>
              <a:t>-time brige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Trajna veza između klijenta i servera</a:t>
            </a:r>
          </a:p>
          <a:p>
            <a:r>
              <a:rPr lang="hr-HR" dirty="0" smtClean="0"/>
              <a:t>Ako </a:t>
            </a:r>
            <a:r>
              <a:rPr lang="hr-HR" dirty="0" err="1" smtClean="0"/>
              <a:t>WebSocketa</a:t>
            </a:r>
            <a:r>
              <a:rPr lang="hr-HR" dirty="0" smtClean="0"/>
              <a:t> nema, onda koristi neki od prije navedenih transporta</a:t>
            </a:r>
          </a:p>
          <a:p>
            <a:r>
              <a:rPr lang="hr-HR" dirty="0" smtClean="0"/>
              <a:t>Pojednostavljuje korištenje, što na klijentu, što na serveru</a:t>
            </a:r>
          </a:p>
          <a:p>
            <a:r>
              <a:rPr lang="hr-HR" dirty="0" smtClean="0"/>
              <a:t>Open </a:t>
            </a:r>
            <a:r>
              <a:rPr lang="hr-HR" dirty="0" err="1" smtClean="0"/>
              <a:t>source</a:t>
            </a:r>
            <a:r>
              <a:rPr lang="hr-HR" dirty="0" smtClean="0"/>
              <a:t> </a:t>
            </a:r>
            <a:r>
              <a:rPr lang="hr-HR" dirty="0" smtClean="0">
                <a:sym typeface="Wingdings" panose="05000000000000000000" pitchFamily="2" charset="2"/>
              </a:rPr>
              <a:t>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637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</a:t>
            </a:r>
            <a:r>
              <a:rPr lang="hr-HR" dirty="0" err="1" smtClean="0"/>
              <a:t>Signalr</a:t>
            </a:r>
            <a:r>
              <a:rPr lang="hr-HR" dirty="0" smtClean="0"/>
              <a:t>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Framework za </a:t>
            </a:r>
            <a:r>
              <a:rPr lang="hr-HR" dirty="0" err="1" smtClean="0"/>
              <a:t>real</a:t>
            </a:r>
            <a:r>
              <a:rPr lang="hr-HR" dirty="0" smtClean="0"/>
              <a:t>-time komunikaciju</a:t>
            </a:r>
            <a:endParaRPr lang="da-DK" dirty="0"/>
          </a:p>
          <a:p>
            <a:pPr lvl="1"/>
            <a:r>
              <a:rPr lang="hr-HR" dirty="0" smtClean="0"/>
              <a:t>radi na ASP.NET-u</a:t>
            </a:r>
            <a:endParaRPr lang="en-GB" dirty="0"/>
          </a:p>
          <a:p>
            <a:pPr lvl="1"/>
            <a:r>
              <a:rPr lang="hr-HR" dirty="0" smtClean="0"/>
              <a:t>ali i na .NET klijentima, Windows Store, Windows </a:t>
            </a:r>
            <a:r>
              <a:rPr lang="hr-HR" dirty="0" err="1" smtClean="0"/>
              <a:t>Phone</a:t>
            </a:r>
            <a:r>
              <a:rPr lang="hr-HR" dirty="0" smtClean="0"/>
              <a:t>, </a:t>
            </a:r>
            <a:r>
              <a:rPr lang="hr-HR" dirty="0" err="1" smtClean="0"/>
              <a:t>Silverlight</a:t>
            </a:r>
            <a:r>
              <a:rPr lang="hr-HR" dirty="0" smtClean="0"/>
              <a:t> 5, </a:t>
            </a:r>
            <a:r>
              <a:rPr lang="hr-HR" dirty="0" err="1" smtClean="0"/>
              <a:t>iOS</a:t>
            </a:r>
            <a:r>
              <a:rPr lang="hr-HR" dirty="0" smtClean="0"/>
              <a:t>, </a:t>
            </a:r>
            <a:r>
              <a:rPr lang="hr-HR" dirty="0" err="1" smtClean="0"/>
              <a:t>MonoTouch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…u budućnosti i na još više platformi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054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Kako radi?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43" y="1781200"/>
            <a:ext cx="5184576" cy="4525963"/>
          </a:xfrm>
        </p:spPr>
        <p:txBody>
          <a:bodyPr/>
          <a:lstStyle/>
          <a:p>
            <a:r>
              <a:rPr lang="hr-HR" dirty="0" err="1" smtClean="0"/>
              <a:t>Hubs</a:t>
            </a:r>
            <a:endParaRPr lang="hr-HR" dirty="0" smtClean="0"/>
          </a:p>
          <a:p>
            <a:r>
              <a:rPr lang="hr-HR" sz="2400" dirty="0" smtClean="0"/>
              <a:t>Bazirani na </a:t>
            </a:r>
            <a:r>
              <a:rPr lang="hr-HR" sz="2400" dirty="0" err="1" smtClean="0"/>
              <a:t>Connection</a:t>
            </a:r>
            <a:r>
              <a:rPr lang="hr-HR" sz="2400" dirty="0" smtClean="0"/>
              <a:t> klasi</a:t>
            </a:r>
          </a:p>
          <a:p>
            <a:r>
              <a:rPr lang="hr-HR" sz="2400" dirty="0" smtClean="0"/>
              <a:t>Jednostavan RPC u oba smjera (</a:t>
            </a:r>
            <a:r>
              <a:rPr lang="hr-HR" sz="2400" dirty="0" err="1" smtClean="0"/>
              <a:t>dynamic</a:t>
            </a:r>
            <a:r>
              <a:rPr lang="hr-HR" sz="2400" dirty="0" smtClean="0"/>
              <a:t> FTW)</a:t>
            </a:r>
          </a:p>
          <a:p>
            <a:r>
              <a:rPr lang="hr-HR" sz="2400" dirty="0" smtClean="0"/>
              <a:t>Automatski generira </a:t>
            </a:r>
            <a:r>
              <a:rPr lang="hr-HR" sz="2400" dirty="0" err="1" smtClean="0"/>
              <a:t>proxy</a:t>
            </a:r>
            <a:r>
              <a:rPr lang="hr-HR" sz="2400" dirty="0" smtClean="0"/>
              <a:t> za klijenta (</a:t>
            </a:r>
            <a:r>
              <a:rPr lang="hr-HR" sz="2400" dirty="0" err="1" smtClean="0"/>
              <a:t>Javascript</a:t>
            </a:r>
            <a:r>
              <a:rPr lang="hr-HR" sz="2400" dirty="0" smtClean="0"/>
              <a:t> datoteka)</a:t>
            </a:r>
            <a:endParaRPr lang="hr-HR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9808" y="1781200"/>
            <a:ext cx="5184576" cy="45259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err="1" smtClean="0"/>
              <a:t>Connection</a:t>
            </a:r>
            <a:endParaRPr lang="hr-HR" dirty="0" smtClean="0"/>
          </a:p>
          <a:p>
            <a:r>
              <a:rPr lang="hr-HR" sz="2400" dirty="0" err="1" smtClean="0"/>
              <a:t>Low</a:t>
            </a:r>
            <a:r>
              <a:rPr lang="hr-HR" sz="2400" dirty="0" smtClean="0"/>
              <a:t> </a:t>
            </a:r>
            <a:r>
              <a:rPr lang="hr-HR" sz="2400" dirty="0" err="1" smtClean="0"/>
              <a:t>level</a:t>
            </a:r>
            <a:endParaRPr lang="hr-HR" sz="2400" dirty="0" smtClean="0"/>
          </a:p>
          <a:p>
            <a:r>
              <a:rPr lang="hr-HR" sz="2400" dirty="0" smtClean="0"/>
              <a:t>Čisti podaci</a:t>
            </a:r>
          </a:p>
          <a:p>
            <a:r>
              <a:rPr lang="hr-HR" sz="2400" dirty="0" smtClean="0"/>
              <a:t>Šalji svim, grupama ili individualnim klijentima</a:t>
            </a:r>
          </a:p>
          <a:p>
            <a:r>
              <a:rPr lang="hr-HR" sz="2400" dirty="0" smtClean="0"/>
              <a:t>Program mora sam obrađivati podatke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13507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koristi</a:t>
            </a:r>
            <a:r>
              <a:rPr lang="en-US" dirty="0" smtClean="0"/>
              <a:t> SignalR u </a:t>
            </a:r>
            <a:r>
              <a:rPr lang="en-US" dirty="0" err="1" smtClean="0"/>
              <a:t>svojim</a:t>
            </a:r>
            <a:r>
              <a:rPr lang="en-US" dirty="0" smtClean="0"/>
              <a:t> </a:t>
            </a:r>
            <a:r>
              <a:rPr lang="en-US" dirty="0" err="1" smtClean="0"/>
              <a:t>proizvodima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sz="2400" dirty="0" smtClean="0"/>
              <a:t>- Visual Studio 2013 (</a:t>
            </a:r>
            <a:r>
              <a:rPr lang="en-US" sz="2400" dirty="0" err="1" smtClean="0"/>
              <a:t>BrowserLink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	- Office (shared editing)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- C++ client (u </a:t>
            </a:r>
            <a:r>
              <a:rPr lang="en-US" sz="2400" dirty="0" err="1" smtClean="0"/>
              <a:t>izradi</a:t>
            </a:r>
            <a:r>
              <a:rPr lang="en-US" sz="2400" dirty="0" smtClean="0"/>
              <a:t>)</a:t>
            </a: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Dogfooding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06" y="2392388"/>
            <a:ext cx="5429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9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Self-hosting</a:t>
            </a:r>
          </a:p>
          <a:p>
            <a:r>
              <a:rPr lang="en-US" dirty="0" smtClean="0"/>
              <a:t>OWIN friendly</a:t>
            </a:r>
          </a:p>
          <a:p>
            <a:r>
              <a:rPr lang="en-US" dirty="0" smtClean="0"/>
              <a:t>REST + .NET client</a:t>
            </a:r>
          </a:p>
          <a:p>
            <a:r>
              <a:rPr lang="en-US" dirty="0" smtClean="0"/>
              <a:t>Support for authorization</a:t>
            </a:r>
          </a:p>
          <a:p>
            <a:r>
              <a:rPr lang="en-US" dirty="0" smtClean="0"/>
              <a:t>Scaling with </a:t>
            </a:r>
            <a:r>
              <a:rPr lang="en-US" dirty="0" err="1" smtClean="0"/>
              <a:t>Redis</a:t>
            </a:r>
            <a:r>
              <a:rPr lang="en-US" dirty="0" smtClean="0"/>
              <a:t>/SQL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61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0545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Signalr</a:t>
            </a:r>
            <a:r>
              <a:rPr lang="hr-HR" dirty="0" smtClean="0"/>
              <a:t> je…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Jednostavan</a:t>
            </a:r>
          </a:p>
          <a:p>
            <a:r>
              <a:rPr lang="hr-HR" i="1" dirty="0" err="1" smtClean="0"/>
              <a:t>Awesome</a:t>
            </a:r>
            <a:r>
              <a:rPr lang="hr-HR" i="1" dirty="0" smtClean="0"/>
              <a:t>!</a:t>
            </a:r>
          </a:p>
          <a:p>
            <a:r>
              <a:rPr lang="hr-HR" dirty="0" smtClean="0"/>
              <a:t>Možete konačno dodati </a:t>
            </a:r>
            <a:r>
              <a:rPr lang="hr-HR" i="1" dirty="0" smtClean="0"/>
              <a:t>chat</a:t>
            </a:r>
            <a:r>
              <a:rPr lang="hr-HR" dirty="0" smtClean="0"/>
              <a:t> na vašu stranicu </a:t>
            </a:r>
            <a:r>
              <a:rPr lang="hr-HR" dirty="0" smtClean="0">
                <a:sym typeface="Wingdings" panose="05000000000000000000" pitchFamily="2" charset="2"/>
              </a:rPr>
              <a:t>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Ili nešto </a:t>
            </a:r>
            <a:r>
              <a:rPr lang="hr-HR" smtClean="0">
                <a:sym typeface="Wingdings" panose="05000000000000000000" pitchFamily="2" charset="2"/>
              </a:rPr>
              <a:t>totalno drukčije</a:t>
            </a:r>
            <a:endParaRPr lang="en-GB" dirty="0"/>
          </a:p>
          <a:p>
            <a:endParaRPr lang="hr-HR" dirty="0"/>
          </a:p>
        </p:txBody>
      </p:sp>
      <p:pic>
        <p:nvPicPr>
          <p:cNvPr id="1028" name="Picture 4" descr="http://i.imgur.com/spypTX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957286"/>
            <a:ext cx="2783185" cy="27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3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Linkovi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Više na</a:t>
            </a:r>
          </a:p>
          <a:p>
            <a:pPr lvl="1"/>
            <a:r>
              <a:rPr lang="hr-HR" dirty="0"/>
              <a:t>http://</a:t>
            </a:r>
            <a:r>
              <a:rPr lang="hr-HR" dirty="0" smtClean="0"/>
              <a:t>www.asp.net/signalr</a:t>
            </a:r>
            <a:endParaRPr lang="en-US" dirty="0" smtClean="0"/>
          </a:p>
          <a:p>
            <a:pPr lvl="1"/>
            <a:endParaRPr lang="hr-HR" dirty="0" smtClean="0"/>
          </a:p>
          <a:p>
            <a:r>
              <a:rPr lang="hr-HR" dirty="0" smtClean="0"/>
              <a:t>Open </a:t>
            </a:r>
            <a:r>
              <a:rPr lang="hr-HR" dirty="0" err="1" smtClean="0"/>
              <a:t>source</a:t>
            </a:r>
            <a:r>
              <a:rPr lang="hr-HR" dirty="0" smtClean="0"/>
              <a:t> </a:t>
            </a:r>
            <a:r>
              <a:rPr lang="hr-HR" dirty="0" err="1" smtClean="0"/>
              <a:t>repository</a:t>
            </a:r>
            <a:endParaRPr lang="hr-HR" dirty="0" smtClean="0"/>
          </a:p>
          <a:p>
            <a:pPr lvl="1"/>
            <a:r>
              <a:rPr lang="hr-HR" dirty="0"/>
              <a:t>https://</a:t>
            </a:r>
            <a:r>
              <a:rPr lang="hr-HR" dirty="0" smtClean="0"/>
              <a:t>github.com/SignalR/SignalR</a:t>
            </a:r>
          </a:p>
          <a:p>
            <a:pPr lvl="1"/>
            <a:endParaRPr lang="en-US" dirty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120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Server – klijent komunikacija</a:t>
            </a:r>
          </a:p>
          <a:p>
            <a:r>
              <a:rPr lang="hr-HR" dirty="0" smtClean="0"/>
              <a:t>Real time komunikacija na webu</a:t>
            </a:r>
          </a:p>
          <a:p>
            <a:r>
              <a:rPr lang="hr-HR" dirty="0" smtClean="0"/>
              <a:t>Ne samo web – uređaji</a:t>
            </a:r>
          </a:p>
          <a:p>
            <a:r>
              <a:rPr lang="hr-HR" dirty="0" smtClean="0"/>
              <a:t>Jednostavnost i performanse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45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hr-HR" sz="23900" dirty="0" smtClean="0"/>
              <a:t>?</a:t>
            </a:r>
            <a:endParaRPr lang="hr-HR" sz="23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Q &amp; 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087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Server-klijent komunikacija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916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HTTP = </a:t>
            </a:r>
            <a:r>
              <a:rPr lang="hr-HR" dirty="0" err="1" smtClean="0"/>
              <a:t>request</a:t>
            </a:r>
            <a:r>
              <a:rPr lang="hr-HR" dirty="0" smtClean="0"/>
              <a:t> &amp; </a:t>
            </a:r>
            <a:r>
              <a:rPr lang="hr-HR" dirty="0" err="1" smtClean="0"/>
              <a:t>response</a:t>
            </a:r>
            <a:endParaRPr lang="da-DK" dirty="0" smtClean="0"/>
          </a:p>
          <a:p>
            <a:pPr lvl="1"/>
            <a:r>
              <a:rPr lang="hr-HR" dirty="0" smtClean="0"/>
              <a:t>Nove stvari = </a:t>
            </a:r>
            <a:r>
              <a:rPr lang="hr-HR" i="1" dirty="0" err="1" smtClean="0"/>
              <a:t>refresh</a:t>
            </a:r>
            <a:endParaRPr lang="en-GB" i="1" dirty="0" smtClean="0"/>
          </a:p>
          <a:p>
            <a:pPr lvl="1"/>
            <a:r>
              <a:rPr lang="hr-HR" dirty="0" smtClean="0"/>
              <a:t>HTTP je </a:t>
            </a:r>
            <a:r>
              <a:rPr lang="hr-HR" i="1" dirty="0" err="1" smtClean="0"/>
              <a:t>Stateless</a:t>
            </a:r>
            <a:endParaRPr lang="pt-BR" i="1" dirty="0" smtClean="0"/>
          </a:p>
          <a:p>
            <a:pPr lvl="2"/>
            <a:r>
              <a:rPr lang="hr-HR" dirty="0" smtClean="0"/>
              <a:t>Ne čuva se </a:t>
            </a:r>
            <a:r>
              <a:rPr lang="hr-HR" i="1" dirty="0" err="1" smtClean="0"/>
              <a:t>session</a:t>
            </a:r>
            <a:endParaRPr lang="fr-FR" dirty="0" smtClean="0"/>
          </a:p>
          <a:p>
            <a:pPr lvl="2"/>
            <a:r>
              <a:rPr lang="hr-HR" dirty="0" smtClean="0"/>
              <a:t>Nezavisne konekcije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r-HR" dirty="0" smtClean="0"/>
              <a:t>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02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99" y="1628775"/>
            <a:ext cx="5657453" cy="4525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 </a:t>
            </a:r>
            <a:r>
              <a:rPr lang="en-US" dirty="0" err="1" smtClean="0"/>
              <a:t>želimo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i="1" dirty="0" err="1" smtClean="0"/>
              <a:t>odmah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670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Podaci u realnom vremenu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1BA1E2"/>
          </a:solidFill>
        </p:spPr>
        <p:txBody>
          <a:bodyPr anchor="b"/>
          <a:lstStyle/>
          <a:p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1BA1E2"/>
          </a:solidFill>
        </p:spPr>
        <p:txBody>
          <a:bodyPr anchor="b"/>
          <a:lstStyle/>
          <a:p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Možemo simulirati:</a:t>
            </a:r>
            <a:endParaRPr lang="da-DK" dirty="0"/>
          </a:p>
          <a:p>
            <a:pPr lvl="1"/>
            <a:r>
              <a:rPr lang="hr-HR" dirty="0" err="1" smtClean="0"/>
              <a:t>periodic</a:t>
            </a:r>
            <a:r>
              <a:rPr lang="hr-HR" dirty="0" smtClean="0"/>
              <a:t> </a:t>
            </a:r>
            <a:r>
              <a:rPr lang="hr-HR" dirty="0" err="1" smtClean="0"/>
              <a:t>polling</a:t>
            </a:r>
            <a:endParaRPr lang="hr-HR" dirty="0" smtClean="0"/>
          </a:p>
          <a:p>
            <a:pPr lvl="1"/>
            <a:r>
              <a:rPr lang="hr-HR" dirty="0" err="1" smtClean="0"/>
              <a:t>long</a:t>
            </a:r>
            <a:r>
              <a:rPr lang="hr-HR" dirty="0" smtClean="0"/>
              <a:t> </a:t>
            </a:r>
            <a:r>
              <a:rPr lang="hr-HR" dirty="0" err="1" smtClean="0"/>
              <a:t>polling</a:t>
            </a:r>
            <a:endParaRPr lang="en-GB" dirty="0"/>
          </a:p>
          <a:p>
            <a:pPr lvl="1"/>
            <a:r>
              <a:rPr lang="hr-HR" dirty="0" err="1" smtClean="0"/>
              <a:t>forever</a:t>
            </a:r>
            <a:r>
              <a:rPr lang="hr-HR" dirty="0" smtClean="0"/>
              <a:t> </a:t>
            </a:r>
            <a:r>
              <a:rPr lang="hr-HR" dirty="0" err="1" smtClean="0"/>
              <a:t>frame</a:t>
            </a:r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Problemi:</a:t>
            </a:r>
          </a:p>
          <a:p>
            <a:pPr lvl="1"/>
            <a:r>
              <a:rPr lang="hr-HR" dirty="0" smtClean="0"/>
              <a:t>konzumira previše resursa…</a:t>
            </a:r>
          </a:p>
          <a:p>
            <a:pPr lvl="1"/>
            <a:r>
              <a:rPr lang="hr-HR" dirty="0" smtClean="0"/>
              <a:t>…i konekcija</a:t>
            </a:r>
            <a:endParaRPr lang="en-GB" dirty="0" smtClean="0"/>
          </a:p>
          <a:p>
            <a:endParaRPr lang="hr-HR" dirty="0"/>
          </a:p>
        </p:txBody>
      </p:sp>
      <p:sp>
        <p:nvSpPr>
          <p:cNvPr id="2" name="Rectangle 1"/>
          <p:cNvSpPr/>
          <p:nvPr/>
        </p:nvSpPr>
        <p:spPr>
          <a:xfrm>
            <a:off x="8304245" y="1628800"/>
            <a:ext cx="3552395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Server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8304245" y="3429000"/>
            <a:ext cx="3552395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Klijent</a:t>
            </a:r>
            <a:endParaRPr lang="hr-HR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304245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304245" y="1988840"/>
            <a:ext cx="96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400256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978865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978865" y="1988840"/>
            <a:ext cx="96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074876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672397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672397" y="1988840"/>
            <a:ext cx="96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768408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0392477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392477" y="1988840"/>
            <a:ext cx="96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488488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0968541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968541" y="1988840"/>
            <a:ext cx="96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064552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1760629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60629" y="1988840"/>
            <a:ext cx="960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56640" y="198884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304245" y="3933056"/>
            <a:ext cx="3552395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Server</a:t>
            </a:r>
            <a:endParaRPr lang="hr-HR" dirty="0"/>
          </a:p>
        </p:txBody>
      </p:sp>
      <p:sp>
        <p:nvSpPr>
          <p:cNvPr id="43" name="Rectangle 42"/>
          <p:cNvSpPr/>
          <p:nvPr/>
        </p:nvSpPr>
        <p:spPr>
          <a:xfrm>
            <a:off x="8304245" y="5733256"/>
            <a:ext cx="3552395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Klijent</a:t>
            </a:r>
            <a:endParaRPr lang="hr-HR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304245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304245" y="4293096"/>
            <a:ext cx="456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760296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832304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832304" y="4293096"/>
            <a:ext cx="242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074876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120336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120336" y="429309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0488488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560496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560496" y="429309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064552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1136560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1136560" y="4293096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1856640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12" grpId="1" build="p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2" grpId="0" animBg="1"/>
      <p:bldP spid="10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47" y="1628775"/>
            <a:ext cx="8046156" cy="4525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Najbolje</a:t>
            </a:r>
            <a:r>
              <a:rPr lang="en-US" dirty="0" smtClean="0"/>
              <a:t> </a:t>
            </a:r>
            <a:r>
              <a:rPr lang="en-US" dirty="0" err="1" smtClean="0"/>
              <a:t>rješenje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890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Socketi</a:t>
            </a:r>
            <a:r>
              <a:rPr lang="hr-HR" dirty="0" smtClean="0"/>
              <a:t> na webu</a:t>
            </a:r>
          </a:p>
          <a:p>
            <a:r>
              <a:rPr lang="hr-HR" dirty="0" smtClean="0"/>
              <a:t>Mali </a:t>
            </a:r>
            <a:r>
              <a:rPr lang="hr-HR" dirty="0" err="1" smtClean="0"/>
              <a:t>overhead</a:t>
            </a:r>
            <a:endParaRPr lang="hr-HR" dirty="0" smtClean="0"/>
          </a:p>
          <a:p>
            <a:r>
              <a:rPr lang="hr-HR" dirty="0" smtClean="0"/>
              <a:t>ws:// i wss://</a:t>
            </a:r>
          </a:p>
          <a:p>
            <a:endParaRPr lang="hr-HR" dirty="0" smtClean="0"/>
          </a:p>
          <a:p>
            <a:r>
              <a:rPr lang="hr-HR" dirty="0" smtClean="0"/>
              <a:t>…ali ne radi svugdje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WebSockets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61178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 smtClean="0"/>
              <a:t>Chat</a:t>
            </a:r>
          </a:p>
          <a:p>
            <a:r>
              <a:rPr lang="hr-HR" i="1" dirty="0" err="1" smtClean="0"/>
              <a:t>Dashboards</a:t>
            </a:r>
            <a:endParaRPr lang="hr-HR" i="1" dirty="0" smtClean="0"/>
          </a:p>
          <a:p>
            <a:r>
              <a:rPr lang="hr-HR" i="1" dirty="0" smtClean="0"/>
              <a:t>Monitoring (</a:t>
            </a:r>
            <a:r>
              <a:rPr lang="hr-HR" i="1" dirty="0" err="1" smtClean="0"/>
              <a:t>ElmaR</a:t>
            </a:r>
            <a:r>
              <a:rPr lang="hr-HR" i="1" dirty="0" smtClean="0"/>
              <a:t>)</a:t>
            </a:r>
          </a:p>
          <a:p>
            <a:r>
              <a:rPr lang="hr-HR" i="1" dirty="0" err="1" smtClean="0"/>
              <a:t>Gaming</a:t>
            </a:r>
            <a:endParaRPr lang="hr-HR" i="1" dirty="0" smtClean="0"/>
          </a:p>
          <a:p>
            <a:r>
              <a:rPr lang="hr-HR" dirty="0" smtClean="0"/>
              <a:t>Aukcije</a:t>
            </a:r>
          </a:p>
          <a:p>
            <a:r>
              <a:rPr lang="hr-HR" dirty="0" smtClean="0"/>
              <a:t>Rezultati kladionica uživo</a:t>
            </a:r>
          </a:p>
          <a:p>
            <a:r>
              <a:rPr lang="hr-HR" dirty="0" smtClean="0"/>
              <a:t>Kolaboracija (Google </a:t>
            </a:r>
            <a:r>
              <a:rPr lang="hr-HR" dirty="0" err="1" smtClean="0"/>
              <a:t>Docs</a:t>
            </a:r>
            <a:r>
              <a:rPr lang="hr-HR" dirty="0" smtClean="0"/>
              <a:t>)</a:t>
            </a:r>
          </a:p>
          <a:p>
            <a:r>
              <a:rPr lang="hr-HR" dirty="0" smtClean="0"/>
              <a:t>…</a:t>
            </a:r>
          </a:p>
          <a:p>
            <a:endParaRPr lang="hr-HR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 </a:t>
            </a:r>
            <a:r>
              <a:rPr lang="hr-HR" dirty="0" err="1" smtClean="0"/>
              <a:t>real</a:t>
            </a:r>
            <a:r>
              <a:rPr lang="hr-HR" dirty="0" smtClean="0"/>
              <a:t>-time komunikacija nam treba za?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1095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n8_Light.potx" id="{E5387C1A-5699-47F6-8577-B65503109946}" vid="{4F6B1FA0-6BD9-4D6D-9FDC-BCD363D75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307</Words>
  <Application>Microsoft Office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Segoe WP</vt:lpstr>
      <vt:lpstr>Wingdings</vt:lpstr>
      <vt:lpstr>Office Theme</vt:lpstr>
      <vt:lpstr>SignalR - Real-time web i uređaji</vt:lpstr>
      <vt:lpstr>Sadržaj</vt:lpstr>
      <vt:lpstr>Server-klijent komunikacija</vt:lpstr>
      <vt:lpstr>Web</vt:lpstr>
      <vt:lpstr>Ali želimo rezultate odmah</vt:lpstr>
      <vt:lpstr>Podaci u realnom vremenu</vt:lpstr>
      <vt:lpstr>Najbolje rješenje</vt:lpstr>
      <vt:lpstr>WebSockets</vt:lpstr>
      <vt:lpstr>A real-time komunikacija nam treba za?</vt:lpstr>
      <vt:lpstr>Signalr</vt:lpstr>
      <vt:lpstr>Vote! Today!</vt:lpstr>
      <vt:lpstr>Pravo rješenje za real-time brige</vt:lpstr>
      <vt:lpstr>Što je Signalr?</vt:lpstr>
      <vt:lpstr>Kako radi?</vt:lpstr>
      <vt:lpstr>Dogfooding</vt:lpstr>
      <vt:lpstr>Misc</vt:lpstr>
      <vt:lpstr>Zaključak</vt:lpstr>
      <vt:lpstr>Signalr je…</vt:lpstr>
      <vt:lpstr>Linkovi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Ralic</dc:creator>
  <cp:lastModifiedBy>Toni Petrina</cp:lastModifiedBy>
  <cp:revision>38</cp:revision>
  <dcterms:created xsi:type="dcterms:W3CDTF">2012-12-11T23:13:23Z</dcterms:created>
  <dcterms:modified xsi:type="dcterms:W3CDTF">2014-10-14T17:20:17Z</dcterms:modified>
</cp:coreProperties>
</file>