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5D4A-366D-F342-B5FF-E5949D654D42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B78F-457C-5448-BC54-8DA3B9DC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59A5-8E56-5144-9DFF-BD76F00F805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E971-4CC1-1E4D-8A00-C034E7AB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Wonderful future of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Language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or just learn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Rust</a:t>
            </a:r>
          </a:p>
          <a:p>
            <a:r>
              <a:rPr lang="en-US" dirty="0" smtClean="0"/>
              <a:t>Elm</a:t>
            </a:r>
          </a:p>
          <a:p>
            <a:r>
              <a:rPr lang="en-US" dirty="0" smtClean="0"/>
              <a:t>Elixir</a:t>
            </a:r>
          </a:p>
          <a:p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Julia</a:t>
            </a:r>
          </a:p>
          <a:p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ECMAScript6 aka JavaScript 2015</a:t>
            </a:r>
          </a:p>
          <a:p>
            <a:r>
              <a:rPr lang="en-US" dirty="0" smtClean="0"/>
              <a:t>ECMAScript7 aka JavaScript 2016</a:t>
            </a:r>
          </a:p>
          <a:p>
            <a:r>
              <a:rPr lang="en-US" dirty="0" smtClean="0"/>
              <a:t>ECMAScript8 aka JavaScript 2017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 smtClean="0"/>
              <a:t>Will use </a:t>
            </a:r>
            <a:r>
              <a:rPr lang="en-US" smtClean="0"/>
              <a:t>JavaScript anyway, LOL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write terminal in JavaScript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398647"/>
            <a:ext cx="7493000" cy="530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88668"/>
            <a:ext cx="153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hyper.is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8800" cy="673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85105" y="6488668"/>
            <a:ext cx="2706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bellard.org</a:t>
            </a:r>
            <a:r>
              <a:rPr lang="en-US" dirty="0" smtClean="0"/>
              <a:t>/</a:t>
            </a:r>
            <a:r>
              <a:rPr lang="en-US" dirty="0" err="1" smtClean="0"/>
              <a:t>jslinux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2987" y="2045823"/>
            <a:ext cx="85702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7BADD"/>
                </a:solidFill>
                <a:latin typeface="Menlo-Italic" charset="0"/>
              </a:rPr>
              <a:t>class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Component 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extends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i="0" dirty="0" err="1" smtClean="0">
                <a:solidFill>
                  <a:srgbClr val="000000"/>
                </a:solidFill>
                <a:latin typeface="Menlo-Regular" charset="0"/>
              </a:rPr>
              <a:t>React.</a:t>
            </a:r>
            <a:r>
              <a:rPr lang="en-US" i="1" dirty="0" err="1" smtClean="0">
                <a:solidFill>
                  <a:srgbClr val="5AA314"/>
                </a:solidFill>
                <a:latin typeface="Menlo-Italic" charset="0"/>
              </a:rPr>
              <a:t>Component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i="0" dirty="0" err="1" smtClean="0">
                <a:solidFill>
                  <a:srgbClr val="5AA314"/>
                </a:solidFill>
                <a:latin typeface="Menlo-Regular" charset="0"/>
              </a:rPr>
              <a:t>render</a:t>
            </a:r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() {</a:t>
            </a:r>
          </a:p>
          <a:p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return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&lt;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div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i="0" dirty="0" err="1" smtClean="0">
                <a:solidFill>
                  <a:srgbClr val="5AA314"/>
                </a:solidFill>
                <a:latin typeface="Menlo-Regular" charset="0"/>
              </a:rPr>
              <a:t>className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=</a:t>
            </a:r>
            <a:r>
              <a:rPr lang="en-US" i="0" dirty="0" smtClean="0">
                <a:solidFill>
                  <a:srgbClr val="EC4307"/>
                </a:solidFill>
                <a:latin typeface="Menlo-Regular" charset="0"/>
              </a:rPr>
              <a:t>"container"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     &lt;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h1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i="0" dirty="0" smtClean="0">
                <a:solidFill>
                  <a:srgbClr val="5AA314"/>
                </a:solidFill>
                <a:latin typeface="Menlo-Regular" charset="0"/>
              </a:rPr>
              <a:t>style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=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{{</a:t>
            </a:r>
            <a:r>
              <a:rPr lang="en-US" i="0" dirty="0" err="1" smtClean="0">
                <a:solidFill>
                  <a:srgbClr val="000000"/>
                </a:solidFill>
                <a:latin typeface="Menlo-Regular" charset="0"/>
              </a:rPr>
              <a:t>fontWeight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: </a:t>
            </a:r>
            <a:r>
              <a:rPr lang="en-US" i="0" dirty="0" smtClean="0">
                <a:solidFill>
                  <a:srgbClr val="EC4307"/>
                </a:solidFill>
                <a:latin typeface="Menlo-Regular" charset="0"/>
              </a:rPr>
              <a:t>'bold'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}}&gt;Title?&lt;/</a:t>
            </a:r>
            <a:r>
              <a:rPr lang="en-US" i="0" dirty="0" smtClean="0">
                <a:solidFill>
                  <a:srgbClr val="F4005F"/>
                </a:solidFill>
                <a:latin typeface="Menlo-Regular" charset="0"/>
              </a:rPr>
              <a:t>h1</a:t>
            </a:r>
            <a:r>
              <a:rPr lang="en-US" i="0" dirty="0" smtClean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    &lt;/</a:t>
            </a:r>
            <a:r>
              <a:rPr lang="mr-IN" i="0" dirty="0" err="1" smtClean="0">
                <a:solidFill>
                  <a:srgbClr val="F4005F"/>
                </a:solidFill>
                <a:latin typeface="Menlo-Regular" charset="0"/>
              </a:rPr>
              <a:t>div</a:t>
            </a:r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&gt;</a:t>
            </a:r>
          </a:p>
          <a:p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  }</a:t>
            </a:r>
          </a:p>
          <a:p>
            <a:r>
              <a:rPr lang="mr-IN" i="0" dirty="0" smtClean="0">
                <a:solidFill>
                  <a:srgbClr val="000000"/>
                </a:solidFill>
                <a:latin typeface="Menlo-Regular" charset="0"/>
              </a:rPr>
              <a:t>}</a:t>
            </a:r>
            <a:endParaRPr lang="mr-IN" i="0" dirty="0" smtClean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259" y="1290917"/>
            <a:ext cx="346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HTML inside JavaScript???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68819" y="4370389"/>
            <a:ext cx="314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CSS inside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5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963" y="857250"/>
            <a:ext cx="4715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</a:t>
            </a:r>
            <a:r>
              <a:rPr lang="mr-IN" sz="2800" dirty="0" smtClean="0"/>
              <a:t>–</a:t>
            </a:r>
            <a:r>
              <a:rPr lang="en-US" sz="2800" dirty="0" smtClean="0"/>
              <a:t> Angular, React, </a:t>
            </a:r>
            <a:r>
              <a:rPr lang="en-US" sz="2800" dirty="0" err="1" smtClean="0"/>
              <a:t>Vue</a:t>
            </a:r>
            <a:r>
              <a:rPr lang="en-US" sz="2800" dirty="0" smtClean="0"/>
              <a:t>, Om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70599" y="2004596"/>
            <a:ext cx="409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Mobile: Ionic, React Native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00163" y="2914650"/>
            <a:ext cx="487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Database: MongoDB, </a:t>
            </a:r>
            <a:r>
              <a:rPr lang="en-US" sz="2800" dirty="0" err="1" smtClean="0"/>
              <a:t>RethinkDB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19870" y="3693457"/>
            <a:ext cx="276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Desktop: Electron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5" y="4597400"/>
            <a:ext cx="8763000" cy="97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2895" y="5371068"/>
            <a:ext cx="950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www.programmableweb.com</a:t>
            </a:r>
            <a:r>
              <a:rPr lang="en-US" dirty="0" smtClean="0"/>
              <a:t>/news/why-</a:t>
            </a:r>
            <a:r>
              <a:rPr lang="en-US" dirty="0" err="1" smtClean="0"/>
              <a:t>node.js</a:t>
            </a:r>
            <a:r>
              <a:rPr lang="en-US" dirty="0" smtClean="0"/>
              <a:t>-ideal-internet-things/analysis/2014/07/31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 smtClean="0"/>
              <a:t>You can learn all that new stuff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Mangal</vt:lpstr>
      <vt:lpstr>Menlo-Italic</vt:lpstr>
      <vt:lpstr>Menlo-Regular</vt:lpstr>
      <vt:lpstr>Arial</vt:lpstr>
      <vt:lpstr>Office Theme</vt:lpstr>
      <vt:lpstr>Wonderful future of programming</vt:lpstr>
      <vt:lpstr>PowerPoint Presentation</vt:lpstr>
      <vt:lpstr>New languages</vt:lpstr>
      <vt:lpstr>Will use JavaScript anyway, LOL</vt:lpstr>
      <vt:lpstr>Or write terminal in JavaScript</vt:lpstr>
      <vt:lpstr>PowerPoint Presentation</vt:lpstr>
      <vt:lpstr>PowerPoint Presentation</vt:lpstr>
      <vt:lpstr>PowerPoint Presentation</vt:lpstr>
      <vt:lpstr>You can learn all that new stuff…</vt:lpstr>
      <vt:lpstr>…or just learn javascript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Wonderful world of programming languages</dc:title>
  <dc:creator>Toni Petrina</dc:creator>
  <cp:lastModifiedBy>Toni Petrina</cp:lastModifiedBy>
  <cp:revision>20</cp:revision>
  <dcterms:created xsi:type="dcterms:W3CDTF">2017-10-27T21:10:22Z</dcterms:created>
  <dcterms:modified xsi:type="dcterms:W3CDTF">2017-10-27T21:33:01Z</dcterms:modified>
</cp:coreProperties>
</file>