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5d566a2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5d566a2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Documentatie: </a:t>
            </a:r>
            <a:r>
              <a:rPr lang="ro"/>
              <a:t>https://www.overleaf.com/project/5d0e25bb69f8f06780067a51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5d566a2f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5d566a2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5d566a2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5d566a2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5d566a2f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5d566a2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5d566a2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5d566a2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898534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c898534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2900" y="722450"/>
            <a:ext cx="8758200" cy="13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/>
              <a:t>Intelligent CV Generator</a:t>
            </a:r>
            <a:r>
              <a:rPr lang="ro" sz="4800"/>
              <a:t> - generator de CV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5900"/>
            <a:ext cx="33921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Universitatea “Alexandru Ioan Cuza” Iași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>
                <a:solidFill>
                  <a:srgbClr val="EFEFEF"/>
                </a:solidFill>
              </a:rPr>
              <a:t>Facultatea de Informatică Iași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Autor: </a:t>
            </a:r>
            <a:r>
              <a:rPr lang="ro" sz="1400">
                <a:solidFill>
                  <a:srgbClr val="F3F3F3"/>
                </a:solidFill>
              </a:rPr>
              <a:t>Petru Tanasă</a:t>
            </a:r>
            <a:endParaRPr sz="1400">
              <a:solidFill>
                <a:srgbClr val="F3F3F3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065025" y="2805900"/>
            <a:ext cx="33921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/>
              <a:t>Coordonator științific: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Colab. Florin Olariu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/>
              <a:t>Sesiunea: iulie, 2019</a:t>
            </a:r>
            <a:endParaRPr sz="14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25" y="3110975"/>
            <a:ext cx="182025" cy="1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24700" y="409475"/>
            <a:ext cx="78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Cuprins</a:t>
            </a:r>
            <a:endParaRPr sz="24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36975" y="1474800"/>
            <a:ext cx="81954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Motivație și contribuții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Ce este un CV? Ce înseamnă CV inteligent?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Aplicația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Concluzii și direcții de dezvoltare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13000" cy="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75" y="1800213"/>
            <a:ext cx="5334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24700" y="409475"/>
            <a:ext cx="78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o" sz="2400"/>
              <a:t>Motivație și contribuții</a:t>
            </a:r>
            <a:endParaRPr sz="24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53825" y="1879900"/>
            <a:ext cx="49836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sz="1400"/>
              <a:t>crearea de CV-uri direct de pe telefonul Android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sz="1400"/>
              <a:t>crearea de CV-uri bine structurate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sz="1400"/>
              <a:t>crearea de CV-uri inteligente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sz="1400"/>
              <a:t>utilizarea tehnologiei moderne în crearea unui CV</a:t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13000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094550" y="3692675"/>
            <a:ext cx="46044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sz="1400"/>
              <a:t>generare CV de pe telefonul Android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sz="1400"/>
              <a:t>generarea unui CV bine structurat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sz="1400"/>
              <a:t>generarea unui CV inteligent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 sz="1400"/>
              <a:t>metode moderne de a genera CV-uri</a:t>
            </a:r>
            <a:endParaRPr sz="140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253825" y="1307200"/>
            <a:ext cx="43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Motivație</a:t>
            </a:r>
            <a:endParaRPr sz="20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094550" y="3251075"/>
            <a:ext cx="32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Contribuții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24700" y="409475"/>
            <a:ext cx="78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2. Ce este un CV? Ce înseamnă un CV inteligent?</a:t>
            </a:r>
            <a:endParaRPr sz="24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13000" cy="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0325"/>
            <a:ext cx="48639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9975" y="1953550"/>
            <a:ext cx="5398626" cy="71174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3534750"/>
            <a:ext cx="83469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o">
                <a:solidFill>
                  <a:srgbClr val="EFEFEF"/>
                </a:solidFill>
              </a:rPr>
              <a:t>CV inteligent</a:t>
            </a:r>
            <a:r>
              <a:rPr b="1" lang="ro"/>
              <a:t>: </a:t>
            </a:r>
            <a:r>
              <a:rPr i="1" lang="ro"/>
              <a:t>CV creat prin metode moderne și inteligente. Conținutul CV-ului este foarte bine structurat, fără informații nefolositoare.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24700" y="409475"/>
            <a:ext cx="48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3. Aplicația Android</a:t>
            </a:r>
            <a:endParaRPr sz="24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74800"/>
            <a:ext cx="36147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Pregătire date pentru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inserare date de la tastatură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inserare date vocal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vizualizare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editare date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Creare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selectare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generare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o"/>
              <a:t>ștergere CV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13000" cy="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375" y="2372900"/>
            <a:ext cx="1645675" cy="27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700" y="181350"/>
            <a:ext cx="1492900" cy="246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700" y="3318475"/>
            <a:ext cx="2280250" cy="17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4250" y="183275"/>
            <a:ext cx="1492900" cy="245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824700" y="409475"/>
            <a:ext cx="78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4</a:t>
            </a:r>
            <a:r>
              <a:rPr lang="ro" sz="2400"/>
              <a:t>. Concluzii și direcții de dezvoltare</a:t>
            </a:r>
            <a:endParaRPr sz="24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2933475"/>
            <a:ext cx="85206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plajă de template-uri pentru CV;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înregistrarea completă a datelor prin metoda Speech-to-Text;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înregistrarea unui videoclip și folosirea metodei Speech-to-Text pentru a avea și video și fișier scris cu CV-ul;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preluare date din rețeaua LinkedIn;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salvarea și distribuirea CV-uri(.pdf) pe alte rețele de socializare;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13000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360775"/>
            <a:ext cx="78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Direcții de dezvoltare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32925" y="2684175"/>
            <a:ext cx="38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Mulțumesc pentru atenție!</a:t>
            </a:r>
            <a:endParaRPr sz="24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475" y="474000"/>
            <a:ext cx="2175100" cy="2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