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6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39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5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0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39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38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30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8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8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24C6-7395-431B-9B6D-E9DE4873D6BD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F5BA-C9E6-4C7F-AD4F-124DF342D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60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50CF-0EF4-4CD1-B551-A5C6B82FE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AB201-E69A-4B79-9E36-155A1A20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3AF1-526B-48DB-A1BB-0054AE4D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9"/>
          <a:stretch/>
        </p:blipFill>
        <p:spPr>
          <a:xfrm>
            <a:off x="0" y="0"/>
            <a:ext cx="720156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5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TTT PPP</dc:creator>
  <cp:lastModifiedBy>TTT PPP</cp:lastModifiedBy>
  <cp:revision>1</cp:revision>
  <dcterms:created xsi:type="dcterms:W3CDTF">2024-05-07T09:58:32Z</dcterms:created>
  <dcterms:modified xsi:type="dcterms:W3CDTF">2024-05-07T09:59:20Z</dcterms:modified>
</cp:coreProperties>
</file>