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per, Thomas P." userId="88d1c8d4-9f97-43e8-80a1-7fe6ff1eb31f" providerId="ADAL" clId="{9E056CCC-5349-4AF4-BBEB-6B8425C98147}"/>
    <pc:docChg chg="undo custSel addSld delSld">
      <pc:chgData name="Gasper, Thomas P." userId="88d1c8d4-9f97-43e8-80a1-7fe6ff1eb31f" providerId="ADAL" clId="{9E056CCC-5349-4AF4-BBEB-6B8425C98147}" dt="2023-02-06T15:05:01.886" v="1" actId="47"/>
      <pc:docMkLst>
        <pc:docMk/>
      </pc:docMkLst>
      <pc:sldChg chg="add del">
        <pc:chgData name="Gasper, Thomas P." userId="88d1c8d4-9f97-43e8-80a1-7fe6ff1eb31f" providerId="ADAL" clId="{9E056CCC-5349-4AF4-BBEB-6B8425C98147}" dt="2023-02-06T15:05:01.886" v="1" actId="47"/>
        <pc:sldMkLst>
          <pc:docMk/>
          <pc:sldMk cId="224836670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1882-E6E2-4526-9D76-81EDDE98F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134E6-41B5-4A24-B595-439E94D66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56C5-91F1-477A-9ED3-87158ABF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42A5-7F5D-441E-A580-C4250BB7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EC30-4336-4190-94FB-9F71EBB9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3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74E1-BB10-4407-BF40-FE18BC3C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63D66-A25B-461D-89EE-F053C6FF1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0FD7B-9582-4F28-A159-8E9D5F5D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A1F3D-0CBA-49BE-BF85-81A18C13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2895F-0E8D-49EC-9153-8ACF9AF6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0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0A2CA-5E15-4FC5-A3C6-089B8197E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65443-7C54-41D4-88DD-622CB2677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CB68A-00F1-4276-92E2-1F1300D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BEC4F-0531-44CE-80F6-414C979C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54097-0AA1-47E6-A6A6-F1B4ADAF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4569-C17B-4A13-8CEB-2C6F96A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F73A-5ECC-4546-B2DB-57B4176D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FFAA-2E00-4AE4-8A50-BB779620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D45E-F050-4B36-8628-FF7FD48A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9B5B8-17A8-4F8B-A31F-D1C0D823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15C3-1658-4284-94C6-84699E66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23226-C96A-41DC-9CD5-D1FD5603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8D78-C0A7-41D4-B173-0D1B410A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6249-557E-45E3-801A-38F1E353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6C404-82BA-492F-9053-BF54838A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6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A0F7-5F68-4C92-A779-A73229C4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81E3-5A8F-42CF-8BE3-E43EC2E51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C2FAA-D24E-4B1F-A578-983ABEFAA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BD8CF-CA83-4D20-8310-9692626C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E23DB-3CE3-4869-AAFA-6A0C598E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F7EB0-B758-4D34-96E8-3184D35A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3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0DCC-FDCD-4C4E-83C1-5FF3AFE8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CFAE-AE94-4896-A39C-F84F50D3A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AA341-9C9B-4276-95DA-59AE09CC2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564C6-BA5A-48B7-A4C5-8E695C131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AA05C-CC23-45F8-A8B9-BEF750FB1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A887E-0BB5-494F-BBF9-CB056F1B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AF402-8B6A-4A13-B1C0-B82EAF62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062E4-7EF5-4725-8E6E-6A2699C2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4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F827-9908-40BF-9ECE-A311ABE1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041AB-D55D-488E-9D93-412158E7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8F163-0274-486B-B9D8-322DF4FB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AE197-A6E2-4A34-B886-5A477CCF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CBE58-F575-48FC-BA3E-19C48DE9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53934-B77B-4D8C-9D5D-77FEF1BA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E2D38-7191-4ADA-AFFF-273E8D90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E651-C387-410E-AE50-F8FBC21B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396B-C7A8-4926-9662-ACFF9463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26D6E-2A54-4E2E-B246-C7F7AD3F9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7F3A8-F50D-4162-A288-3E2E2986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9E338-7B92-4235-BDCC-26FAC269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A486E-E537-486A-B7B3-764C57BF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5B47-409B-4B85-A4AE-F16E3D81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8F878-76C2-4E86-B8F2-347E9ECF1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C650E-5479-4174-9B48-B7759E61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F5AF4-56CD-4B79-A8E1-D73CFF8E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5056B-6EA0-4724-B93D-32016FEF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7CEE3-5A9B-4515-9023-433EA8E9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AD43E-EFE8-4CA3-A8D6-E1D521BB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10855-68DD-414E-9805-014735F5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804DC-D4B6-400D-841D-F7D1F1231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38D4F-AC25-4750-8728-F7E100E532B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A3149-3947-4777-B20B-373DDF44D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05C99-0DE4-49C3-9DF9-185F88AC8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81B6-C74E-4E84-8534-A04F321C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8513"/>
            <a:ext cx="9144000" cy="134937"/>
          </a:xfrm>
        </p:spPr>
        <p:txBody>
          <a:bodyPr>
            <a:normAutofit fontScale="90000"/>
          </a:bodyPr>
          <a:lstStyle/>
          <a:p>
            <a:r>
              <a:rPr lang="en-US" dirty="0"/>
              <a:t>QR Code 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22B40-1AAE-4A1B-9AE2-493917A03881}"/>
              </a:ext>
            </a:extLst>
          </p:cNvPr>
          <p:cNvSpPr txBox="1"/>
          <p:nvPr/>
        </p:nvSpPr>
        <p:spPr>
          <a:xfrm>
            <a:off x="1524000" y="32173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67F0B-C803-4ED4-9ADF-4E234064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14" y="1711828"/>
            <a:ext cx="1524132" cy="1501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344428-088E-4388-9989-C3B286DA4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683" y="1711828"/>
            <a:ext cx="1501270" cy="1486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C6112F-ABA5-43C0-A885-1D0E981A0881}"/>
              </a:ext>
            </a:extLst>
          </p:cNvPr>
          <p:cNvSpPr txBox="1"/>
          <p:nvPr/>
        </p:nvSpPr>
        <p:spPr>
          <a:xfrm>
            <a:off x="10413083" y="321309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F6A5D-646C-4E43-8EFD-F98A328B3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585" y="1715255"/>
            <a:ext cx="1562235" cy="1539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B0C5B-86F6-4996-B96F-25039C9D6E40}"/>
              </a:ext>
            </a:extLst>
          </p:cNvPr>
          <p:cNvSpPr txBox="1"/>
          <p:nvPr/>
        </p:nvSpPr>
        <p:spPr>
          <a:xfrm>
            <a:off x="5885715" y="323404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170555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D79D408870B74EA61DCD02EB73089E" ma:contentTypeVersion="15" ma:contentTypeDescription="Create a new document." ma:contentTypeScope="" ma:versionID="28df3c64009c33d351654817528aed63">
  <xsd:schema xmlns:xsd="http://www.w3.org/2001/XMLSchema" xmlns:xs="http://www.w3.org/2001/XMLSchema" xmlns:p="http://schemas.microsoft.com/office/2006/metadata/properties" xmlns:ns3="ee21c6b9-047b-4c66-8517-a661d5761f9c" xmlns:ns4="ef14b17e-c7c3-40fe-8b31-359bc2585ba1" targetNamespace="http://schemas.microsoft.com/office/2006/metadata/properties" ma:root="true" ma:fieldsID="eb0f8e0b9b4476b0b592c2be9e36e0ff" ns3:_="" ns4:_="">
    <xsd:import namespace="ee21c6b9-047b-4c66-8517-a661d5761f9c"/>
    <xsd:import namespace="ef14b17e-c7c3-40fe-8b31-359bc2585b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1c6b9-047b-4c66-8517-a661d5761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14b17e-c7c3-40fe-8b31-359bc2585ba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e21c6b9-047b-4c66-8517-a661d5761f9c" xsi:nil="true"/>
  </documentManagement>
</p:properties>
</file>

<file path=customXml/itemProps1.xml><?xml version="1.0" encoding="utf-8"?>
<ds:datastoreItem xmlns:ds="http://schemas.openxmlformats.org/officeDocument/2006/customXml" ds:itemID="{836AB269-C0F0-4737-893C-B5292D421D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21c6b9-047b-4c66-8517-a661d5761f9c"/>
    <ds:schemaRef ds:uri="ef14b17e-c7c3-40fe-8b31-359bc2585b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ED1ED4-48A6-4F51-86F9-0B7133C049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BBF367-5040-40B3-AE2F-A2DE8313211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ee21c6b9-047b-4c66-8517-a661d5761f9c"/>
    <ds:schemaRef ds:uri="http://schemas.microsoft.com/office/2006/documentManagement/types"/>
    <ds:schemaRef ds:uri="http://schemas.microsoft.com/office/infopath/2007/PartnerControls"/>
    <ds:schemaRef ds:uri="ef14b17e-c7c3-40fe-8b31-359bc2585ba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QR Code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Samples</dc:title>
  <dc:creator>Gasper, Thomas P.</dc:creator>
  <cp:lastModifiedBy>Gasper, Thomas P.</cp:lastModifiedBy>
  <cp:revision>3</cp:revision>
  <dcterms:created xsi:type="dcterms:W3CDTF">2023-01-24T18:00:45Z</dcterms:created>
  <dcterms:modified xsi:type="dcterms:W3CDTF">2023-02-06T15:05:06Z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0x0101004FD79D408870B74EA61DCD02EB73089E</vt:lpwstr>
  </property>
</Properties>
</file>