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4" r:id="rId11"/>
    <p:sldId id="265" r:id="rId12"/>
    <p:sldId id="260" r:id="rId13"/>
    <p:sldId id="262" r:id="rId14"/>
    <p:sldId id="272" r:id="rId15"/>
    <p:sldId id="261" r:id="rId16"/>
    <p:sldId id="263" r:id="rId17"/>
    <p:sldId id="266" r:id="rId18"/>
    <p:sldId id="268" r:id="rId19"/>
    <p:sldId id="267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100" y="-2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8AEC3-C536-44D6-A757-E2601B284D60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64D8B26F-EE41-456A-9AA1-BE0CDEEA7051}">
      <dgm:prSet phldrT="[텍스트]"/>
      <dgm:spPr/>
      <dgm:t>
        <a:bodyPr/>
        <a:lstStyle/>
        <a:p>
          <a:pPr latinLnBrk="1"/>
          <a:r>
            <a:rPr lang="en-US" altLang="ko-KR"/>
            <a:t>Java </a:t>
          </a:r>
          <a:r>
            <a:rPr lang="ko-KR" altLang="en-US"/>
            <a:t>애플리케이션</a:t>
          </a:r>
          <a:r>
            <a:rPr lang="en-US" altLang="ko-KR"/>
            <a:t> </a:t>
          </a:r>
          <a:endParaRPr lang="ko-KR" altLang="en-US"/>
        </a:p>
      </dgm:t>
    </dgm:pt>
    <dgm:pt modelId="{ACD9D510-C648-4DE6-B2B2-9C35BE12568C}" type="par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09DCC568-1544-4726-8252-55AC759DA7B1}" type="sib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4FE78519-183F-4322-8EDF-A56CD50B1D18}">
      <dgm:prSet phldrT="[텍스트]"/>
      <dgm:spPr/>
      <dgm:t>
        <a:bodyPr/>
        <a:lstStyle/>
        <a:p>
          <a:pPr latinLnBrk="1"/>
          <a:r>
            <a:rPr lang="en-US" altLang="ko-KR"/>
            <a:t>JVM</a:t>
          </a:r>
          <a:endParaRPr lang="ko-KR" altLang="en-US"/>
        </a:p>
      </dgm:t>
    </dgm:pt>
    <dgm:pt modelId="{4F51BF68-50D9-4D59-A1AF-477A6B822BFF}" type="par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DE4AFBA7-8244-4907-8B9F-9AF7FB657F26}" type="sib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E54E3C02-ABDC-4B78-9D8E-100BA74608BF}">
      <dgm:prSet phldrT="[텍스트]"/>
      <dgm:spPr/>
      <dgm:t>
        <a:bodyPr/>
        <a:lstStyle/>
        <a:p>
          <a:pPr latinLnBrk="1"/>
          <a:r>
            <a:rPr lang="en-US" altLang="ko-KR"/>
            <a:t>OS(Windows)</a:t>
          </a:r>
          <a:endParaRPr lang="ko-KR" altLang="en-US"/>
        </a:p>
      </dgm:t>
    </dgm:pt>
    <dgm:pt modelId="{21930B37-2B6B-4607-AB80-7BB2A6D810EA}" type="par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B0F70EBB-B7F8-447C-B9F2-1D52A8BDD0DB}" type="sib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D3FAA2DF-D066-4C66-B5A3-4E49A2ACB4F9}">
      <dgm:prSet/>
      <dgm:spPr/>
      <dgm:t>
        <a:bodyPr/>
        <a:lstStyle/>
        <a:p>
          <a:pPr latinLnBrk="1"/>
          <a:r>
            <a:rPr lang="ko-KR" altLang="en-US"/>
            <a:t>컴퓨터</a:t>
          </a:r>
          <a:r>
            <a:rPr lang="en-US" altLang="ko-KR"/>
            <a:t>(</a:t>
          </a:r>
          <a:r>
            <a:rPr lang="ko-KR" altLang="en-US"/>
            <a:t>하드웨어</a:t>
          </a:r>
          <a:r>
            <a:rPr lang="en-US" altLang="ko-KR"/>
            <a:t>)</a:t>
          </a:r>
          <a:endParaRPr lang="ko-KR" altLang="en-US"/>
        </a:p>
      </dgm:t>
    </dgm:pt>
    <dgm:pt modelId="{9EE67FCA-7DB2-4FB1-B5B7-78D2CA864A25}" type="par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5B4ACAD1-B475-450B-9D7F-A14167E2DDC5}" type="sib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13A8DEA6-8FAF-4692-BB7F-B7F2070F6C39}" type="pres">
      <dgm:prSet presAssocID="{6E38AEC3-C536-44D6-A757-E2601B284D60}" presName="linearFlow" presStyleCnt="0">
        <dgm:presLayoutVars>
          <dgm:resizeHandles val="exact"/>
        </dgm:presLayoutVars>
      </dgm:prSet>
      <dgm:spPr/>
    </dgm:pt>
    <dgm:pt modelId="{54E6ED60-6A91-4B8C-A64C-F81A94EBBACB}" type="pres">
      <dgm:prSet presAssocID="{64D8B26F-EE41-456A-9AA1-BE0CDEEA705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E23AF6-DF7D-401A-8A8E-1AB6EFCC67DB}" type="pres">
      <dgm:prSet presAssocID="{09DCC568-1544-4726-8252-55AC759DA7B1}" presName="sibTrans" presStyleLbl="sibTrans2D1" presStyleIdx="0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F24E969-A543-40F7-87FA-3EB559E598AA}" type="pres">
      <dgm:prSet presAssocID="{09DCC568-1544-4726-8252-55AC759DA7B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73554D1-2A87-4DC6-AAA3-995F6F76FE02}" type="pres">
      <dgm:prSet presAssocID="{4FE78519-183F-4322-8EDF-A56CD50B1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46D3A-4149-4456-8475-E2B4CA9B67CA}" type="pres">
      <dgm:prSet presAssocID="{DE4AFBA7-8244-4907-8B9F-9AF7FB657F26}" presName="sibTrans" presStyleLbl="sibTrans2D1" presStyleIdx="1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4EABBC1-424B-4DF5-BFEE-B449D028884C}" type="pres">
      <dgm:prSet presAssocID="{DE4AFBA7-8244-4907-8B9F-9AF7FB657F26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8773410-F85C-4531-BE08-63270D115F6F}" type="pres">
      <dgm:prSet presAssocID="{E54E3C02-ABDC-4B78-9D8E-100BA74608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9CADE-0FE6-479C-B9B8-86A402F31B55}" type="pres">
      <dgm:prSet presAssocID="{B0F70EBB-B7F8-447C-B9F2-1D52A8BDD0DB}" presName="sibTrans" presStyleLbl="sibTrans2D1" presStyleIdx="2" presStyleCnt="3" custAng="162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10D62A-C63F-41DF-85D6-35AF2910D5BF}" type="pres">
      <dgm:prSet presAssocID="{B0F70EBB-B7F8-447C-B9F2-1D52A8BDD0DB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14B4DE3-FCC1-4ABD-BF87-233D69A22374}" type="pres">
      <dgm:prSet presAssocID="{D3FAA2DF-D066-4C66-B5A3-4E49A2ACB4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7C1FCB-6D42-412A-A715-1DE882116B26}" type="presOf" srcId="{09DCC568-1544-4726-8252-55AC759DA7B1}" destId="{94E23AF6-DF7D-401A-8A8E-1AB6EFCC67DB}" srcOrd="0" destOrd="0" presId="urn:microsoft.com/office/officeart/2005/8/layout/process2"/>
    <dgm:cxn modelId="{A3712BC4-F04D-4166-9A4B-640D84420EC1}" type="presOf" srcId="{D3FAA2DF-D066-4C66-B5A3-4E49A2ACB4F9}" destId="{514B4DE3-FCC1-4ABD-BF87-233D69A22374}" srcOrd="0" destOrd="0" presId="urn:microsoft.com/office/officeart/2005/8/layout/process2"/>
    <dgm:cxn modelId="{B702EB38-DE4C-4ACA-890D-37A56C6BEE7A}" srcId="{6E38AEC3-C536-44D6-A757-E2601B284D60}" destId="{4FE78519-183F-4322-8EDF-A56CD50B1D18}" srcOrd="1" destOrd="0" parTransId="{4F51BF68-50D9-4D59-A1AF-477A6B822BFF}" sibTransId="{DE4AFBA7-8244-4907-8B9F-9AF7FB657F26}"/>
    <dgm:cxn modelId="{EBA50999-8BA2-49B4-9DEA-87CD061A7C77}" type="presOf" srcId="{DE4AFBA7-8244-4907-8B9F-9AF7FB657F26}" destId="{D4EABBC1-424B-4DF5-BFEE-B449D028884C}" srcOrd="1" destOrd="0" presId="urn:microsoft.com/office/officeart/2005/8/layout/process2"/>
    <dgm:cxn modelId="{A8BFA573-1AC5-4211-BA89-42C55973384B}" type="presOf" srcId="{64D8B26F-EE41-456A-9AA1-BE0CDEEA7051}" destId="{54E6ED60-6A91-4B8C-A64C-F81A94EBBACB}" srcOrd="0" destOrd="0" presId="urn:microsoft.com/office/officeart/2005/8/layout/process2"/>
    <dgm:cxn modelId="{7651F0E4-B778-4CF6-A8BD-FB650B2BBFFD}" type="presOf" srcId="{6E38AEC3-C536-44D6-A757-E2601B284D60}" destId="{13A8DEA6-8FAF-4692-BB7F-B7F2070F6C39}" srcOrd="0" destOrd="0" presId="urn:microsoft.com/office/officeart/2005/8/layout/process2"/>
    <dgm:cxn modelId="{B5CEF06A-F764-44CD-93A4-0E39AEE0A51F}" srcId="{6E38AEC3-C536-44D6-A757-E2601B284D60}" destId="{64D8B26F-EE41-456A-9AA1-BE0CDEEA7051}" srcOrd="0" destOrd="0" parTransId="{ACD9D510-C648-4DE6-B2B2-9C35BE12568C}" sibTransId="{09DCC568-1544-4726-8252-55AC759DA7B1}"/>
    <dgm:cxn modelId="{5FBFFF21-DFED-4CF3-A65F-2B508C7D8566}" type="presOf" srcId="{4FE78519-183F-4322-8EDF-A56CD50B1D18}" destId="{B73554D1-2A87-4DC6-AAA3-995F6F76FE02}" srcOrd="0" destOrd="0" presId="urn:microsoft.com/office/officeart/2005/8/layout/process2"/>
    <dgm:cxn modelId="{030B5D2B-822E-49E2-B82C-16E9B65ABE99}" type="presOf" srcId="{E54E3C02-ABDC-4B78-9D8E-100BA74608BF}" destId="{F8773410-F85C-4531-BE08-63270D115F6F}" srcOrd="0" destOrd="0" presId="urn:microsoft.com/office/officeart/2005/8/layout/process2"/>
    <dgm:cxn modelId="{E1BEEEEC-0EDF-4F75-BFD4-7E0E3E487F6B}" srcId="{6E38AEC3-C536-44D6-A757-E2601B284D60}" destId="{D3FAA2DF-D066-4C66-B5A3-4E49A2ACB4F9}" srcOrd="3" destOrd="0" parTransId="{9EE67FCA-7DB2-4FB1-B5B7-78D2CA864A25}" sibTransId="{5B4ACAD1-B475-450B-9D7F-A14167E2DDC5}"/>
    <dgm:cxn modelId="{350DA247-E0AA-44A0-A1FE-2E89579E0788}" type="presOf" srcId="{B0F70EBB-B7F8-447C-B9F2-1D52A8BDD0DB}" destId="{AB10D62A-C63F-41DF-85D6-35AF2910D5BF}" srcOrd="1" destOrd="0" presId="urn:microsoft.com/office/officeart/2005/8/layout/process2"/>
    <dgm:cxn modelId="{4863B415-FACE-4164-9509-A34332F748A4}" type="presOf" srcId="{09DCC568-1544-4726-8252-55AC759DA7B1}" destId="{8F24E969-A543-40F7-87FA-3EB559E598AA}" srcOrd="1" destOrd="0" presId="urn:microsoft.com/office/officeart/2005/8/layout/process2"/>
    <dgm:cxn modelId="{B69A0489-5582-4E7E-B862-D3781EED43AB}" type="presOf" srcId="{B0F70EBB-B7F8-447C-B9F2-1D52A8BDD0DB}" destId="{2AB9CADE-0FE6-479C-B9B8-86A402F31B55}" srcOrd="0" destOrd="0" presId="urn:microsoft.com/office/officeart/2005/8/layout/process2"/>
    <dgm:cxn modelId="{2951F3B2-86A0-4283-A6E1-245EDD44CCAA}" type="presOf" srcId="{DE4AFBA7-8244-4907-8B9F-9AF7FB657F26}" destId="{38C46D3A-4149-4456-8475-E2B4CA9B67CA}" srcOrd="0" destOrd="0" presId="urn:microsoft.com/office/officeart/2005/8/layout/process2"/>
    <dgm:cxn modelId="{E6CE6741-1EDA-4DD7-ABE7-AEE10430C006}" srcId="{6E38AEC3-C536-44D6-A757-E2601B284D60}" destId="{E54E3C02-ABDC-4B78-9D8E-100BA74608BF}" srcOrd="2" destOrd="0" parTransId="{21930B37-2B6B-4607-AB80-7BB2A6D810EA}" sibTransId="{B0F70EBB-B7F8-447C-B9F2-1D52A8BDD0DB}"/>
    <dgm:cxn modelId="{8ABE0814-B66F-4D95-A8F3-0387656B4691}" type="presParOf" srcId="{13A8DEA6-8FAF-4692-BB7F-B7F2070F6C39}" destId="{54E6ED60-6A91-4B8C-A64C-F81A94EBBACB}" srcOrd="0" destOrd="0" presId="urn:microsoft.com/office/officeart/2005/8/layout/process2"/>
    <dgm:cxn modelId="{1B173E1E-17F9-427B-AB71-C73DB336E0CF}" type="presParOf" srcId="{13A8DEA6-8FAF-4692-BB7F-B7F2070F6C39}" destId="{94E23AF6-DF7D-401A-8A8E-1AB6EFCC67DB}" srcOrd="1" destOrd="0" presId="urn:microsoft.com/office/officeart/2005/8/layout/process2"/>
    <dgm:cxn modelId="{3460F43A-E525-4EBD-ADF7-8D432A7DAD05}" type="presParOf" srcId="{94E23AF6-DF7D-401A-8A8E-1AB6EFCC67DB}" destId="{8F24E969-A543-40F7-87FA-3EB559E598AA}" srcOrd="0" destOrd="0" presId="urn:microsoft.com/office/officeart/2005/8/layout/process2"/>
    <dgm:cxn modelId="{29F0019E-DB69-453B-B0EE-43C3643B25D9}" type="presParOf" srcId="{13A8DEA6-8FAF-4692-BB7F-B7F2070F6C39}" destId="{B73554D1-2A87-4DC6-AAA3-995F6F76FE02}" srcOrd="2" destOrd="0" presId="urn:microsoft.com/office/officeart/2005/8/layout/process2"/>
    <dgm:cxn modelId="{B7E068B5-BE4B-4881-BCFA-C6FB55DCA585}" type="presParOf" srcId="{13A8DEA6-8FAF-4692-BB7F-B7F2070F6C39}" destId="{38C46D3A-4149-4456-8475-E2B4CA9B67CA}" srcOrd="3" destOrd="0" presId="urn:microsoft.com/office/officeart/2005/8/layout/process2"/>
    <dgm:cxn modelId="{9E102205-7DA8-4F12-9273-4E375E8533C4}" type="presParOf" srcId="{38C46D3A-4149-4456-8475-E2B4CA9B67CA}" destId="{D4EABBC1-424B-4DF5-BFEE-B449D028884C}" srcOrd="0" destOrd="0" presId="urn:microsoft.com/office/officeart/2005/8/layout/process2"/>
    <dgm:cxn modelId="{9157A8A4-CAC8-47E7-9B96-A2AD6EAD0EBB}" type="presParOf" srcId="{13A8DEA6-8FAF-4692-BB7F-B7F2070F6C39}" destId="{F8773410-F85C-4531-BE08-63270D115F6F}" srcOrd="4" destOrd="0" presId="urn:microsoft.com/office/officeart/2005/8/layout/process2"/>
    <dgm:cxn modelId="{4F76B6E5-2D5A-4C20-B583-C68BA8CB7087}" type="presParOf" srcId="{13A8DEA6-8FAF-4692-BB7F-B7F2070F6C39}" destId="{2AB9CADE-0FE6-479C-B9B8-86A402F31B55}" srcOrd="5" destOrd="0" presId="urn:microsoft.com/office/officeart/2005/8/layout/process2"/>
    <dgm:cxn modelId="{780C717D-715B-4B8C-A597-902DC40ED873}" type="presParOf" srcId="{2AB9CADE-0FE6-479C-B9B8-86A402F31B55}" destId="{AB10D62A-C63F-41DF-85D6-35AF2910D5BF}" srcOrd="0" destOrd="0" presId="urn:microsoft.com/office/officeart/2005/8/layout/process2"/>
    <dgm:cxn modelId="{AD228424-5F77-4812-8085-AC8B23D3B0A4}" type="presParOf" srcId="{13A8DEA6-8FAF-4692-BB7F-B7F2070F6C39}" destId="{514B4DE3-FCC1-4ABD-BF87-233D69A223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8AEC3-C536-44D6-A757-E2601B284D60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64D8B26F-EE41-456A-9AA1-BE0CDEEA7051}">
      <dgm:prSet phldrT="[텍스트]"/>
      <dgm:spPr/>
      <dgm:t>
        <a:bodyPr/>
        <a:lstStyle/>
        <a:p>
          <a:pPr latinLnBrk="1"/>
          <a:r>
            <a:rPr lang="en-US" altLang="ko-KR"/>
            <a:t>Java </a:t>
          </a:r>
          <a:r>
            <a:rPr lang="ko-KR" altLang="en-US"/>
            <a:t>애플리케이션</a:t>
          </a:r>
          <a:r>
            <a:rPr lang="en-US" altLang="ko-KR"/>
            <a:t> </a:t>
          </a:r>
          <a:endParaRPr lang="ko-KR" altLang="en-US"/>
        </a:p>
      </dgm:t>
    </dgm:pt>
    <dgm:pt modelId="{ACD9D510-C648-4DE6-B2B2-9C35BE12568C}" type="par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09DCC568-1544-4726-8252-55AC759DA7B1}" type="sib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4FE78519-183F-4322-8EDF-A56CD50B1D18}">
      <dgm:prSet phldrT="[텍스트]"/>
      <dgm:spPr/>
      <dgm:t>
        <a:bodyPr/>
        <a:lstStyle/>
        <a:p>
          <a:pPr latinLnBrk="1"/>
          <a:r>
            <a:rPr lang="en-US" altLang="ko-KR"/>
            <a:t>JVM</a:t>
          </a:r>
          <a:endParaRPr lang="ko-KR" altLang="en-US"/>
        </a:p>
      </dgm:t>
    </dgm:pt>
    <dgm:pt modelId="{4F51BF68-50D9-4D59-A1AF-477A6B822BFF}" type="par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DE4AFBA7-8244-4907-8B9F-9AF7FB657F26}" type="sib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E54E3C02-ABDC-4B78-9D8E-100BA74608BF}">
      <dgm:prSet phldrT="[텍스트]"/>
      <dgm:spPr/>
      <dgm:t>
        <a:bodyPr/>
        <a:lstStyle/>
        <a:p>
          <a:pPr latinLnBrk="1"/>
          <a:r>
            <a:rPr lang="en-US" altLang="ko-KR"/>
            <a:t>OS(MAC)</a:t>
          </a:r>
          <a:endParaRPr lang="ko-KR" altLang="en-US"/>
        </a:p>
      </dgm:t>
    </dgm:pt>
    <dgm:pt modelId="{21930B37-2B6B-4607-AB80-7BB2A6D810EA}" type="par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B0F70EBB-B7F8-447C-B9F2-1D52A8BDD0DB}" type="sib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D3FAA2DF-D066-4C66-B5A3-4E49A2ACB4F9}">
      <dgm:prSet/>
      <dgm:spPr/>
      <dgm:t>
        <a:bodyPr/>
        <a:lstStyle/>
        <a:p>
          <a:pPr latinLnBrk="1"/>
          <a:r>
            <a:rPr lang="ko-KR" altLang="en-US"/>
            <a:t>컴퓨터</a:t>
          </a:r>
          <a:r>
            <a:rPr lang="en-US" altLang="ko-KR"/>
            <a:t>(</a:t>
          </a:r>
          <a:r>
            <a:rPr lang="ko-KR" altLang="en-US"/>
            <a:t>하드웨어</a:t>
          </a:r>
          <a:r>
            <a:rPr lang="en-US" altLang="ko-KR"/>
            <a:t>)</a:t>
          </a:r>
          <a:endParaRPr lang="ko-KR" altLang="en-US"/>
        </a:p>
      </dgm:t>
    </dgm:pt>
    <dgm:pt modelId="{9EE67FCA-7DB2-4FB1-B5B7-78D2CA864A25}" type="par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5B4ACAD1-B475-450B-9D7F-A14167E2DDC5}" type="sib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13A8DEA6-8FAF-4692-BB7F-B7F2070F6C39}" type="pres">
      <dgm:prSet presAssocID="{6E38AEC3-C536-44D6-A757-E2601B284D60}" presName="linearFlow" presStyleCnt="0">
        <dgm:presLayoutVars>
          <dgm:resizeHandles val="exact"/>
        </dgm:presLayoutVars>
      </dgm:prSet>
      <dgm:spPr/>
    </dgm:pt>
    <dgm:pt modelId="{54E6ED60-6A91-4B8C-A64C-F81A94EBBACB}" type="pres">
      <dgm:prSet presAssocID="{64D8B26F-EE41-456A-9AA1-BE0CDEEA705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E23AF6-DF7D-401A-8A8E-1AB6EFCC67DB}" type="pres">
      <dgm:prSet presAssocID="{09DCC568-1544-4726-8252-55AC759DA7B1}" presName="sibTrans" presStyleLbl="sibTrans2D1" presStyleIdx="0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F24E969-A543-40F7-87FA-3EB559E598AA}" type="pres">
      <dgm:prSet presAssocID="{09DCC568-1544-4726-8252-55AC759DA7B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73554D1-2A87-4DC6-AAA3-995F6F76FE02}" type="pres">
      <dgm:prSet presAssocID="{4FE78519-183F-4322-8EDF-A56CD50B1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46D3A-4149-4456-8475-E2B4CA9B67CA}" type="pres">
      <dgm:prSet presAssocID="{DE4AFBA7-8244-4907-8B9F-9AF7FB657F26}" presName="sibTrans" presStyleLbl="sibTrans2D1" presStyleIdx="1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4EABBC1-424B-4DF5-BFEE-B449D028884C}" type="pres">
      <dgm:prSet presAssocID="{DE4AFBA7-8244-4907-8B9F-9AF7FB657F26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8773410-F85C-4531-BE08-63270D115F6F}" type="pres">
      <dgm:prSet presAssocID="{E54E3C02-ABDC-4B78-9D8E-100BA74608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9CADE-0FE6-479C-B9B8-86A402F31B55}" type="pres">
      <dgm:prSet presAssocID="{B0F70EBB-B7F8-447C-B9F2-1D52A8BDD0DB}" presName="sibTrans" presStyleLbl="sibTrans2D1" presStyleIdx="2" presStyleCnt="3" custAng="162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10D62A-C63F-41DF-85D6-35AF2910D5BF}" type="pres">
      <dgm:prSet presAssocID="{B0F70EBB-B7F8-447C-B9F2-1D52A8BDD0DB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14B4DE3-FCC1-4ABD-BF87-233D69A22374}" type="pres">
      <dgm:prSet presAssocID="{D3FAA2DF-D066-4C66-B5A3-4E49A2ACB4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7C1FCB-6D42-412A-A715-1DE882116B26}" type="presOf" srcId="{09DCC568-1544-4726-8252-55AC759DA7B1}" destId="{94E23AF6-DF7D-401A-8A8E-1AB6EFCC67DB}" srcOrd="0" destOrd="0" presId="urn:microsoft.com/office/officeart/2005/8/layout/process2"/>
    <dgm:cxn modelId="{A3712BC4-F04D-4166-9A4B-640D84420EC1}" type="presOf" srcId="{D3FAA2DF-D066-4C66-B5A3-4E49A2ACB4F9}" destId="{514B4DE3-FCC1-4ABD-BF87-233D69A22374}" srcOrd="0" destOrd="0" presId="urn:microsoft.com/office/officeart/2005/8/layout/process2"/>
    <dgm:cxn modelId="{B702EB38-DE4C-4ACA-890D-37A56C6BEE7A}" srcId="{6E38AEC3-C536-44D6-A757-E2601B284D60}" destId="{4FE78519-183F-4322-8EDF-A56CD50B1D18}" srcOrd="1" destOrd="0" parTransId="{4F51BF68-50D9-4D59-A1AF-477A6B822BFF}" sibTransId="{DE4AFBA7-8244-4907-8B9F-9AF7FB657F26}"/>
    <dgm:cxn modelId="{EBA50999-8BA2-49B4-9DEA-87CD061A7C77}" type="presOf" srcId="{DE4AFBA7-8244-4907-8B9F-9AF7FB657F26}" destId="{D4EABBC1-424B-4DF5-BFEE-B449D028884C}" srcOrd="1" destOrd="0" presId="urn:microsoft.com/office/officeart/2005/8/layout/process2"/>
    <dgm:cxn modelId="{A8BFA573-1AC5-4211-BA89-42C55973384B}" type="presOf" srcId="{64D8B26F-EE41-456A-9AA1-BE0CDEEA7051}" destId="{54E6ED60-6A91-4B8C-A64C-F81A94EBBACB}" srcOrd="0" destOrd="0" presId="urn:microsoft.com/office/officeart/2005/8/layout/process2"/>
    <dgm:cxn modelId="{7651F0E4-B778-4CF6-A8BD-FB650B2BBFFD}" type="presOf" srcId="{6E38AEC3-C536-44D6-A757-E2601B284D60}" destId="{13A8DEA6-8FAF-4692-BB7F-B7F2070F6C39}" srcOrd="0" destOrd="0" presId="urn:microsoft.com/office/officeart/2005/8/layout/process2"/>
    <dgm:cxn modelId="{B5CEF06A-F764-44CD-93A4-0E39AEE0A51F}" srcId="{6E38AEC3-C536-44D6-A757-E2601B284D60}" destId="{64D8B26F-EE41-456A-9AA1-BE0CDEEA7051}" srcOrd="0" destOrd="0" parTransId="{ACD9D510-C648-4DE6-B2B2-9C35BE12568C}" sibTransId="{09DCC568-1544-4726-8252-55AC759DA7B1}"/>
    <dgm:cxn modelId="{5FBFFF21-DFED-4CF3-A65F-2B508C7D8566}" type="presOf" srcId="{4FE78519-183F-4322-8EDF-A56CD50B1D18}" destId="{B73554D1-2A87-4DC6-AAA3-995F6F76FE02}" srcOrd="0" destOrd="0" presId="urn:microsoft.com/office/officeart/2005/8/layout/process2"/>
    <dgm:cxn modelId="{030B5D2B-822E-49E2-B82C-16E9B65ABE99}" type="presOf" srcId="{E54E3C02-ABDC-4B78-9D8E-100BA74608BF}" destId="{F8773410-F85C-4531-BE08-63270D115F6F}" srcOrd="0" destOrd="0" presId="urn:microsoft.com/office/officeart/2005/8/layout/process2"/>
    <dgm:cxn modelId="{E1BEEEEC-0EDF-4F75-BFD4-7E0E3E487F6B}" srcId="{6E38AEC3-C536-44D6-A757-E2601B284D60}" destId="{D3FAA2DF-D066-4C66-B5A3-4E49A2ACB4F9}" srcOrd="3" destOrd="0" parTransId="{9EE67FCA-7DB2-4FB1-B5B7-78D2CA864A25}" sibTransId="{5B4ACAD1-B475-450B-9D7F-A14167E2DDC5}"/>
    <dgm:cxn modelId="{350DA247-E0AA-44A0-A1FE-2E89579E0788}" type="presOf" srcId="{B0F70EBB-B7F8-447C-B9F2-1D52A8BDD0DB}" destId="{AB10D62A-C63F-41DF-85D6-35AF2910D5BF}" srcOrd="1" destOrd="0" presId="urn:microsoft.com/office/officeart/2005/8/layout/process2"/>
    <dgm:cxn modelId="{4863B415-FACE-4164-9509-A34332F748A4}" type="presOf" srcId="{09DCC568-1544-4726-8252-55AC759DA7B1}" destId="{8F24E969-A543-40F7-87FA-3EB559E598AA}" srcOrd="1" destOrd="0" presId="urn:microsoft.com/office/officeart/2005/8/layout/process2"/>
    <dgm:cxn modelId="{B69A0489-5582-4E7E-B862-D3781EED43AB}" type="presOf" srcId="{B0F70EBB-B7F8-447C-B9F2-1D52A8BDD0DB}" destId="{2AB9CADE-0FE6-479C-B9B8-86A402F31B55}" srcOrd="0" destOrd="0" presId="urn:microsoft.com/office/officeart/2005/8/layout/process2"/>
    <dgm:cxn modelId="{2951F3B2-86A0-4283-A6E1-245EDD44CCAA}" type="presOf" srcId="{DE4AFBA7-8244-4907-8B9F-9AF7FB657F26}" destId="{38C46D3A-4149-4456-8475-E2B4CA9B67CA}" srcOrd="0" destOrd="0" presId="urn:microsoft.com/office/officeart/2005/8/layout/process2"/>
    <dgm:cxn modelId="{E6CE6741-1EDA-4DD7-ABE7-AEE10430C006}" srcId="{6E38AEC3-C536-44D6-A757-E2601B284D60}" destId="{E54E3C02-ABDC-4B78-9D8E-100BA74608BF}" srcOrd="2" destOrd="0" parTransId="{21930B37-2B6B-4607-AB80-7BB2A6D810EA}" sibTransId="{B0F70EBB-B7F8-447C-B9F2-1D52A8BDD0DB}"/>
    <dgm:cxn modelId="{8ABE0814-B66F-4D95-A8F3-0387656B4691}" type="presParOf" srcId="{13A8DEA6-8FAF-4692-BB7F-B7F2070F6C39}" destId="{54E6ED60-6A91-4B8C-A64C-F81A94EBBACB}" srcOrd="0" destOrd="0" presId="urn:microsoft.com/office/officeart/2005/8/layout/process2"/>
    <dgm:cxn modelId="{1B173E1E-17F9-427B-AB71-C73DB336E0CF}" type="presParOf" srcId="{13A8DEA6-8FAF-4692-BB7F-B7F2070F6C39}" destId="{94E23AF6-DF7D-401A-8A8E-1AB6EFCC67DB}" srcOrd="1" destOrd="0" presId="urn:microsoft.com/office/officeart/2005/8/layout/process2"/>
    <dgm:cxn modelId="{3460F43A-E525-4EBD-ADF7-8D432A7DAD05}" type="presParOf" srcId="{94E23AF6-DF7D-401A-8A8E-1AB6EFCC67DB}" destId="{8F24E969-A543-40F7-87FA-3EB559E598AA}" srcOrd="0" destOrd="0" presId="urn:microsoft.com/office/officeart/2005/8/layout/process2"/>
    <dgm:cxn modelId="{29F0019E-DB69-453B-B0EE-43C3643B25D9}" type="presParOf" srcId="{13A8DEA6-8FAF-4692-BB7F-B7F2070F6C39}" destId="{B73554D1-2A87-4DC6-AAA3-995F6F76FE02}" srcOrd="2" destOrd="0" presId="urn:microsoft.com/office/officeart/2005/8/layout/process2"/>
    <dgm:cxn modelId="{B7E068B5-BE4B-4881-BCFA-C6FB55DCA585}" type="presParOf" srcId="{13A8DEA6-8FAF-4692-BB7F-B7F2070F6C39}" destId="{38C46D3A-4149-4456-8475-E2B4CA9B67CA}" srcOrd="3" destOrd="0" presId="urn:microsoft.com/office/officeart/2005/8/layout/process2"/>
    <dgm:cxn modelId="{9E102205-7DA8-4F12-9273-4E375E8533C4}" type="presParOf" srcId="{38C46D3A-4149-4456-8475-E2B4CA9B67CA}" destId="{D4EABBC1-424B-4DF5-BFEE-B449D028884C}" srcOrd="0" destOrd="0" presId="urn:microsoft.com/office/officeart/2005/8/layout/process2"/>
    <dgm:cxn modelId="{9157A8A4-CAC8-47E7-9B96-A2AD6EAD0EBB}" type="presParOf" srcId="{13A8DEA6-8FAF-4692-BB7F-B7F2070F6C39}" destId="{F8773410-F85C-4531-BE08-63270D115F6F}" srcOrd="4" destOrd="0" presId="urn:microsoft.com/office/officeart/2005/8/layout/process2"/>
    <dgm:cxn modelId="{4F76B6E5-2D5A-4C20-B583-C68BA8CB7087}" type="presParOf" srcId="{13A8DEA6-8FAF-4692-BB7F-B7F2070F6C39}" destId="{2AB9CADE-0FE6-479C-B9B8-86A402F31B55}" srcOrd="5" destOrd="0" presId="urn:microsoft.com/office/officeart/2005/8/layout/process2"/>
    <dgm:cxn modelId="{780C717D-715B-4B8C-A597-902DC40ED873}" type="presParOf" srcId="{2AB9CADE-0FE6-479C-B9B8-86A402F31B55}" destId="{AB10D62A-C63F-41DF-85D6-35AF2910D5BF}" srcOrd="0" destOrd="0" presId="urn:microsoft.com/office/officeart/2005/8/layout/process2"/>
    <dgm:cxn modelId="{AD228424-5F77-4812-8085-AC8B23D3B0A4}" type="presParOf" srcId="{13A8DEA6-8FAF-4692-BB7F-B7F2070F6C39}" destId="{514B4DE3-FCC1-4ABD-BF87-233D69A223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38AEC3-C536-44D6-A757-E2601B284D60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64D8B26F-EE41-456A-9AA1-BE0CDEEA7051}">
      <dgm:prSet phldrT="[텍스트]"/>
      <dgm:spPr/>
      <dgm:t>
        <a:bodyPr/>
        <a:lstStyle/>
        <a:p>
          <a:pPr latinLnBrk="1"/>
          <a:r>
            <a:rPr lang="en-US" altLang="ko-KR"/>
            <a:t>Java </a:t>
          </a:r>
          <a:r>
            <a:rPr lang="ko-KR" altLang="en-US"/>
            <a:t>애플리케이션</a:t>
          </a:r>
          <a:r>
            <a:rPr lang="en-US" altLang="ko-KR"/>
            <a:t> </a:t>
          </a:r>
          <a:endParaRPr lang="ko-KR" altLang="en-US"/>
        </a:p>
      </dgm:t>
    </dgm:pt>
    <dgm:pt modelId="{ACD9D510-C648-4DE6-B2B2-9C35BE12568C}" type="par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09DCC568-1544-4726-8252-55AC759DA7B1}" type="sibTrans" cxnId="{B5CEF06A-F764-44CD-93A4-0E39AEE0A51F}">
      <dgm:prSet/>
      <dgm:spPr/>
      <dgm:t>
        <a:bodyPr/>
        <a:lstStyle/>
        <a:p>
          <a:pPr latinLnBrk="1"/>
          <a:endParaRPr lang="ko-KR" altLang="en-US"/>
        </a:p>
      </dgm:t>
    </dgm:pt>
    <dgm:pt modelId="{4FE78519-183F-4322-8EDF-A56CD50B1D18}">
      <dgm:prSet phldrT="[텍스트]"/>
      <dgm:spPr/>
      <dgm:t>
        <a:bodyPr/>
        <a:lstStyle/>
        <a:p>
          <a:pPr latinLnBrk="1"/>
          <a:r>
            <a:rPr lang="en-US" altLang="ko-KR"/>
            <a:t>JVM</a:t>
          </a:r>
          <a:endParaRPr lang="ko-KR" altLang="en-US"/>
        </a:p>
      </dgm:t>
    </dgm:pt>
    <dgm:pt modelId="{4F51BF68-50D9-4D59-A1AF-477A6B822BFF}" type="par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DE4AFBA7-8244-4907-8B9F-9AF7FB657F26}" type="sibTrans" cxnId="{B702EB38-DE4C-4ACA-890D-37A56C6BEE7A}">
      <dgm:prSet/>
      <dgm:spPr/>
      <dgm:t>
        <a:bodyPr/>
        <a:lstStyle/>
        <a:p>
          <a:pPr latinLnBrk="1"/>
          <a:endParaRPr lang="ko-KR" altLang="en-US"/>
        </a:p>
      </dgm:t>
    </dgm:pt>
    <dgm:pt modelId="{E54E3C02-ABDC-4B78-9D8E-100BA74608BF}">
      <dgm:prSet phldrT="[텍스트]"/>
      <dgm:spPr/>
      <dgm:t>
        <a:bodyPr/>
        <a:lstStyle/>
        <a:p>
          <a:pPr latinLnBrk="1"/>
          <a:r>
            <a:rPr lang="en-US" altLang="ko-KR"/>
            <a:t>OS(Linux)</a:t>
          </a:r>
          <a:endParaRPr lang="ko-KR" altLang="en-US"/>
        </a:p>
      </dgm:t>
    </dgm:pt>
    <dgm:pt modelId="{21930B37-2B6B-4607-AB80-7BB2A6D810EA}" type="par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B0F70EBB-B7F8-447C-B9F2-1D52A8BDD0DB}" type="sibTrans" cxnId="{E6CE6741-1EDA-4DD7-ABE7-AEE10430C006}">
      <dgm:prSet/>
      <dgm:spPr/>
      <dgm:t>
        <a:bodyPr/>
        <a:lstStyle/>
        <a:p>
          <a:pPr latinLnBrk="1"/>
          <a:endParaRPr lang="ko-KR" altLang="en-US"/>
        </a:p>
      </dgm:t>
    </dgm:pt>
    <dgm:pt modelId="{D3FAA2DF-D066-4C66-B5A3-4E49A2ACB4F9}">
      <dgm:prSet/>
      <dgm:spPr/>
      <dgm:t>
        <a:bodyPr/>
        <a:lstStyle/>
        <a:p>
          <a:pPr latinLnBrk="1"/>
          <a:r>
            <a:rPr lang="ko-KR" altLang="en-US"/>
            <a:t>컴퓨터</a:t>
          </a:r>
          <a:r>
            <a:rPr lang="en-US" altLang="ko-KR"/>
            <a:t>(</a:t>
          </a:r>
          <a:r>
            <a:rPr lang="ko-KR" altLang="en-US"/>
            <a:t>하드웨어</a:t>
          </a:r>
          <a:r>
            <a:rPr lang="en-US" altLang="ko-KR"/>
            <a:t>)</a:t>
          </a:r>
          <a:endParaRPr lang="ko-KR" altLang="en-US"/>
        </a:p>
      </dgm:t>
    </dgm:pt>
    <dgm:pt modelId="{9EE67FCA-7DB2-4FB1-B5B7-78D2CA864A25}" type="par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5B4ACAD1-B475-450B-9D7F-A14167E2DDC5}" type="sibTrans" cxnId="{E1BEEEEC-0EDF-4F75-BFD4-7E0E3E487F6B}">
      <dgm:prSet/>
      <dgm:spPr/>
      <dgm:t>
        <a:bodyPr/>
        <a:lstStyle/>
        <a:p>
          <a:pPr latinLnBrk="1"/>
          <a:endParaRPr lang="ko-KR" altLang="en-US"/>
        </a:p>
      </dgm:t>
    </dgm:pt>
    <dgm:pt modelId="{13A8DEA6-8FAF-4692-BB7F-B7F2070F6C39}" type="pres">
      <dgm:prSet presAssocID="{6E38AEC3-C536-44D6-A757-E2601B284D60}" presName="linearFlow" presStyleCnt="0">
        <dgm:presLayoutVars>
          <dgm:resizeHandles val="exact"/>
        </dgm:presLayoutVars>
      </dgm:prSet>
      <dgm:spPr/>
    </dgm:pt>
    <dgm:pt modelId="{54E6ED60-6A91-4B8C-A64C-F81A94EBBACB}" type="pres">
      <dgm:prSet presAssocID="{64D8B26F-EE41-456A-9AA1-BE0CDEEA705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E23AF6-DF7D-401A-8A8E-1AB6EFCC67DB}" type="pres">
      <dgm:prSet presAssocID="{09DCC568-1544-4726-8252-55AC759DA7B1}" presName="sibTrans" presStyleLbl="sibTrans2D1" presStyleIdx="0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F24E969-A543-40F7-87FA-3EB559E598AA}" type="pres">
      <dgm:prSet presAssocID="{09DCC568-1544-4726-8252-55AC759DA7B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73554D1-2A87-4DC6-AAA3-995F6F76FE02}" type="pres">
      <dgm:prSet presAssocID="{4FE78519-183F-4322-8EDF-A56CD50B1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46D3A-4149-4456-8475-E2B4CA9B67CA}" type="pres">
      <dgm:prSet presAssocID="{DE4AFBA7-8244-4907-8B9F-9AF7FB657F26}" presName="sibTrans" presStyleLbl="sibTrans2D1" presStyleIdx="1" presStyleCnt="3" custAng="54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4EABBC1-424B-4DF5-BFEE-B449D028884C}" type="pres">
      <dgm:prSet presAssocID="{DE4AFBA7-8244-4907-8B9F-9AF7FB657F26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8773410-F85C-4531-BE08-63270D115F6F}" type="pres">
      <dgm:prSet presAssocID="{E54E3C02-ABDC-4B78-9D8E-100BA74608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9CADE-0FE6-479C-B9B8-86A402F31B55}" type="pres">
      <dgm:prSet presAssocID="{B0F70EBB-B7F8-447C-B9F2-1D52A8BDD0DB}" presName="sibTrans" presStyleLbl="sibTrans2D1" presStyleIdx="2" presStyleCnt="3" custAng="16200000"/>
      <dgm:spPr>
        <a:prstGeom prst="upDownArrow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10D62A-C63F-41DF-85D6-35AF2910D5BF}" type="pres">
      <dgm:prSet presAssocID="{B0F70EBB-B7F8-447C-B9F2-1D52A8BDD0DB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14B4DE3-FCC1-4ABD-BF87-233D69A22374}" type="pres">
      <dgm:prSet presAssocID="{D3FAA2DF-D066-4C66-B5A3-4E49A2ACB4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7C1FCB-6D42-412A-A715-1DE882116B26}" type="presOf" srcId="{09DCC568-1544-4726-8252-55AC759DA7B1}" destId="{94E23AF6-DF7D-401A-8A8E-1AB6EFCC67DB}" srcOrd="0" destOrd="0" presId="urn:microsoft.com/office/officeart/2005/8/layout/process2"/>
    <dgm:cxn modelId="{A3712BC4-F04D-4166-9A4B-640D84420EC1}" type="presOf" srcId="{D3FAA2DF-D066-4C66-B5A3-4E49A2ACB4F9}" destId="{514B4DE3-FCC1-4ABD-BF87-233D69A22374}" srcOrd="0" destOrd="0" presId="urn:microsoft.com/office/officeart/2005/8/layout/process2"/>
    <dgm:cxn modelId="{B702EB38-DE4C-4ACA-890D-37A56C6BEE7A}" srcId="{6E38AEC3-C536-44D6-A757-E2601B284D60}" destId="{4FE78519-183F-4322-8EDF-A56CD50B1D18}" srcOrd="1" destOrd="0" parTransId="{4F51BF68-50D9-4D59-A1AF-477A6B822BFF}" sibTransId="{DE4AFBA7-8244-4907-8B9F-9AF7FB657F26}"/>
    <dgm:cxn modelId="{EBA50999-8BA2-49B4-9DEA-87CD061A7C77}" type="presOf" srcId="{DE4AFBA7-8244-4907-8B9F-9AF7FB657F26}" destId="{D4EABBC1-424B-4DF5-BFEE-B449D028884C}" srcOrd="1" destOrd="0" presId="urn:microsoft.com/office/officeart/2005/8/layout/process2"/>
    <dgm:cxn modelId="{A8BFA573-1AC5-4211-BA89-42C55973384B}" type="presOf" srcId="{64D8B26F-EE41-456A-9AA1-BE0CDEEA7051}" destId="{54E6ED60-6A91-4B8C-A64C-F81A94EBBACB}" srcOrd="0" destOrd="0" presId="urn:microsoft.com/office/officeart/2005/8/layout/process2"/>
    <dgm:cxn modelId="{7651F0E4-B778-4CF6-A8BD-FB650B2BBFFD}" type="presOf" srcId="{6E38AEC3-C536-44D6-A757-E2601B284D60}" destId="{13A8DEA6-8FAF-4692-BB7F-B7F2070F6C39}" srcOrd="0" destOrd="0" presId="urn:microsoft.com/office/officeart/2005/8/layout/process2"/>
    <dgm:cxn modelId="{B5CEF06A-F764-44CD-93A4-0E39AEE0A51F}" srcId="{6E38AEC3-C536-44D6-A757-E2601B284D60}" destId="{64D8B26F-EE41-456A-9AA1-BE0CDEEA7051}" srcOrd="0" destOrd="0" parTransId="{ACD9D510-C648-4DE6-B2B2-9C35BE12568C}" sibTransId="{09DCC568-1544-4726-8252-55AC759DA7B1}"/>
    <dgm:cxn modelId="{5FBFFF21-DFED-4CF3-A65F-2B508C7D8566}" type="presOf" srcId="{4FE78519-183F-4322-8EDF-A56CD50B1D18}" destId="{B73554D1-2A87-4DC6-AAA3-995F6F76FE02}" srcOrd="0" destOrd="0" presId="urn:microsoft.com/office/officeart/2005/8/layout/process2"/>
    <dgm:cxn modelId="{030B5D2B-822E-49E2-B82C-16E9B65ABE99}" type="presOf" srcId="{E54E3C02-ABDC-4B78-9D8E-100BA74608BF}" destId="{F8773410-F85C-4531-BE08-63270D115F6F}" srcOrd="0" destOrd="0" presId="urn:microsoft.com/office/officeart/2005/8/layout/process2"/>
    <dgm:cxn modelId="{E1BEEEEC-0EDF-4F75-BFD4-7E0E3E487F6B}" srcId="{6E38AEC3-C536-44D6-A757-E2601B284D60}" destId="{D3FAA2DF-D066-4C66-B5A3-4E49A2ACB4F9}" srcOrd="3" destOrd="0" parTransId="{9EE67FCA-7DB2-4FB1-B5B7-78D2CA864A25}" sibTransId="{5B4ACAD1-B475-450B-9D7F-A14167E2DDC5}"/>
    <dgm:cxn modelId="{350DA247-E0AA-44A0-A1FE-2E89579E0788}" type="presOf" srcId="{B0F70EBB-B7F8-447C-B9F2-1D52A8BDD0DB}" destId="{AB10D62A-C63F-41DF-85D6-35AF2910D5BF}" srcOrd="1" destOrd="0" presId="urn:microsoft.com/office/officeart/2005/8/layout/process2"/>
    <dgm:cxn modelId="{4863B415-FACE-4164-9509-A34332F748A4}" type="presOf" srcId="{09DCC568-1544-4726-8252-55AC759DA7B1}" destId="{8F24E969-A543-40F7-87FA-3EB559E598AA}" srcOrd="1" destOrd="0" presId="urn:microsoft.com/office/officeart/2005/8/layout/process2"/>
    <dgm:cxn modelId="{B69A0489-5582-4E7E-B862-D3781EED43AB}" type="presOf" srcId="{B0F70EBB-B7F8-447C-B9F2-1D52A8BDD0DB}" destId="{2AB9CADE-0FE6-479C-B9B8-86A402F31B55}" srcOrd="0" destOrd="0" presId="urn:microsoft.com/office/officeart/2005/8/layout/process2"/>
    <dgm:cxn modelId="{2951F3B2-86A0-4283-A6E1-245EDD44CCAA}" type="presOf" srcId="{DE4AFBA7-8244-4907-8B9F-9AF7FB657F26}" destId="{38C46D3A-4149-4456-8475-E2B4CA9B67CA}" srcOrd="0" destOrd="0" presId="urn:microsoft.com/office/officeart/2005/8/layout/process2"/>
    <dgm:cxn modelId="{E6CE6741-1EDA-4DD7-ABE7-AEE10430C006}" srcId="{6E38AEC3-C536-44D6-A757-E2601B284D60}" destId="{E54E3C02-ABDC-4B78-9D8E-100BA74608BF}" srcOrd="2" destOrd="0" parTransId="{21930B37-2B6B-4607-AB80-7BB2A6D810EA}" sibTransId="{B0F70EBB-B7F8-447C-B9F2-1D52A8BDD0DB}"/>
    <dgm:cxn modelId="{8ABE0814-B66F-4D95-A8F3-0387656B4691}" type="presParOf" srcId="{13A8DEA6-8FAF-4692-BB7F-B7F2070F6C39}" destId="{54E6ED60-6A91-4B8C-A64C-F81A94EBBACB}" srcOrd="0" destOrd="0" presId="urn:microsoft.com/office/officeart/2005/8/layout/process2"/>
    <dgm:cxn modelId="{1B173E1E-17F9-427B-AB71-C73DB336E0CF}" type="presParOf" srcId="{13A8DEA6-8FAF-4692-BB7F-B7F2070F6C39}" destId="{94E23AF6-DF7D-401A-8A8E-1AB6EFCC67DB}" srcOrd="1" destOrd="0" presId="urn:microsoft.com/office/officeart/2005/8/layout/process2"/>
    <dgm:cxn modelId="{3460F43A-E525-4EBD-ADF7-8D432A7DAD05}" type="presParOf" srcId="{94E23AF6-DF7D-401A-8A8E-1AB6EFCC67DB}" destId="{8F24E969-A543-40F7-87FA-3EB559E598AA}" srcOrd="0" destOrd="0" presId="urn:microsoft.com/office/officeart/2005/8/layout/process2"/>
    <dgm:cxn modelId="{29F0019E-DB69-453B-B0EE-43C3643B25D9}" type="presParOf" srcId="{13A8DEA6-8FAF-4692-BB7F-B7F2070F6C39}" destId="{B73554D1-2A87-4DC6-AAA3-995F6F76FE02}" srcOrd="2" destOrd="0" presId="urn:microsoft.com/office/officeart/2005/8/layout/process2"/>
    <dgm:cxn modelId="{B7E068B5-BE4B-4881-BCFA-C6FB55DCA585}" type="presParOf" srcId="{13A8DEA6-8FAF-4692-BB7F-B7F2070F6C39}" destId="{38C46D3A-4149-4456-8475-E2B4CA9B67CA}" srcOrd="3" destOrd="0" presId="urn:microsoft.com/office/officeart/2005/8/layout/process2"/>
    <dgm:cxn modelId="{9E102205-7DA8-4F12-9273-4E375E8533C4}" type="presParOf" srcId="{38C46D3A-4149-4456-8475-E2B4CA9B67CA}" destId="{D4EABBC1-424B-4DF5-BFEE-B449D028884C}" srcOrd="0" destOrd="0" presId="urn:microsoft.com/office/officeart/2005/8/layout/process2"/>
    <dgm:cxn modelId="{9157A8A4-CAC8-47E7-9B96-A2AD6EAD0EBB}" type="presParOf" srcId="{13A8DEA6-8FAF-4692-BB7F-B7F2070F6C39}" destId="{F8773410-F85C-4531-BE08-63270D115F6F}" srcOrd="4" destOrd="0" presId="urn:microsoft.com/office/officeart/2005/8/layout/process2"/>
    <dgm:cxn modelId="{4F76B6E5-2D5A-4C20-B583-C68BA8CB7087}" type="presParOf" srcId="{13A8DEA6-8FAF-4692-BB7F-B7F2070F6C39}" destId="{2AB9CADE-0FE6-479C-B9B8-86A402F31B55}" srcOrd="5" destOrd="0" presId="urn:microsoft.com/office/officeart/2005/8/layout/process2"/>
    <dgm:cxn modelId="{780C717D-715B-4B8C-A597-902DC40ED873}" type="presParOf" srcId="{2AB9CADE-0FE6-479C-B9B8-86A402F31B55}" destId="{AB10D62A-C63F-41DF-85D6-35AF2910D5BF}" srcOrd="0" destOrd="0" presId="urn:microsoft.com/office/officeart/2005/8/layout/process2"/>
    <dgm:cxn modelId="{AD228424-5F77-4812-8085-AC8B23D3B0A4}" type="presParOf" srcId="{13A8DEA6-8FAF-4692-BB7F-B7F2070F6C39}" destId="{514B4DE3-FCC1-4ABD-BF87-233D69A2237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E46780-43F2-463C-9CC6-4E741C904D4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3E5AE7F-645E-4D5D-9494-606D28A7ED6A}">
      <dgm:prSet phldrT="[텍스트]"/>
      <dgm:spPr/>
      <dgm:t>
        <a:bodyPr/>
        <a:lstStyle/>
        <a:p>
          <a:pPr latinLnBrk="1"/>
          <a:r>
            <a:rPr lang="en-US" altLang="ko-KR"/>
            <a:t>JDK</a:t>
          </a:r>
          <a:endParaRPr lang="ko-KR" altLang="en-US"/>
        </a:p>
      </dgm:t>
    </dgm:pt>
    <dgm:pt modelId="{779B1ED0-ACAB-4BC0-8DA9-603E90956753}" type="parTrans" cxnId="{4D59FE05-74F4-480A-BD14-E0C3D3B68E16}">
      <dgm:prSet/>
      <dgm:spPr/>
      <dgm:t>
        <a:bodyPr/>
        <a:lstStyle/>
        <a:p>
          <a:pPr latinLnBrk="1"/>
          <a:endParaRPr lang="ko-KR" altLang="en-US"/>
        </a:p>
      </dgm:t>
    </dgm:pt>
    <dgm:pt modelId="{EDCA0774-EACA-49FA-BE70-DEA420C9E557}" type="sibTrans" cxnId="{4D59FE05-74F4-480A-BD14-E0C3D3B68E16}">
      <dgm:prSet/>
      <dgm:spPr/>
      <dgm:t>
        <a:bodyPr/>
        <a:lstStyle/>
        <a:p>
          <a:pPr latinLnBrk="1"/>
          <a:endParaRPr lang="ko-KR" altLang="en-US"/>
        </a:p>
      </dgm:t>
    </dgm:pt>
    <dgm:pt modelId="{26571710-672F-4107-A0EE-88B7C245B3A3}">
      <dgm:prSet phldrT="[텍스트]"/>
      <dgm:spPr/>
      <dgm:t>
        <a:bodyPr/>
        <a:lstStyle/>
        <a:p>
          <a:pPr latinLnBrk="1"/>
          <a:r>
            <a:rPr lang="ko-KR" altLang="en-US"/>
            <a:t>이클립스</a:t>
          </a:r>
        </a:p>
      </dgm:t>
    </dgm:pt>
    <dgm:pt modelId="{718B942A-2A10-4269-8C6F-65D07E503D81}" type="parTrans" cxnId="{43D0D0ED-7D22-421E-89B1-CD8150FE5DC4}">
      <dgm:prSet/>
      <dgm:spPr/>
      <dgm:t>
        <a:bodyPr/>
        <a:lstStyle/>
        <a:p>
          <a:pPr latinLnBrk="1"/>
          <a:endParaRPr lang="ko-KR" altLang="en-US"/>
        </a:p>
      </dgm:t>
    </dgm:pt>
    <dgm:pt modelId="{FF95506B-F23C-4860-BE3F-811BDC1506EC}" type="sibTrans" cxnId="{43D0D0ED-7D22-421E-89B1-CD8150FE5DC4}">
      <dgm:prSet/>
      <dgm:spPr/>
      <dgm:t>
        <a:bodyPr/>
        <a:lstStyle/>
        <a:p>
          <a:pPr latinLnBrk="1"/>
          <a:endParaRPr lang="ko-KR" altLang="en-US"/>
        </a:p>
      </dgm:t>
    </dgm:pt>
    <dgm:pt modelId="{5B9CD100-E05B-44B7-9D1D-F11898F97617}" type="pres">
      <dgm:prSet presAssocID="{A3E46780-43F2-463C-9CC6-4E741C904D47}" presName="Name0" presStyleCnt="0">
        <dgm:presLayoutVars>
          <dgm:dir/>
          <dgm:resizeHandles val="exact"/>
        </dgm:presLayoutVars>
      </dgm:prSet>
      <dgm:spPr/>
    </dgm:pt>
    <dgm:pt modelId="{F120A45B-A959-457A-B264-405E89A51D6E}" type="pres">
      <dgm:prSet presAssocID="{23E5AE7F-645E-4D5D-9494-606D28A7ED6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921EA0-E516-4F8B-9C82-E5E490A6267E}" type="pres">
      <dgm:prSet presAssocID="{EDCA0774-EACA-49FA-BE70-DEA420C9E557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F3E2D55-9837-49BB-8808-55562A926656}" type="pres">
      <dgm:prSet presAssocID="{EDCA0774-EACA-49FA-BE70-DEA420C9E557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8A66BB3-D248-4FD7-82DA-D55D839586AB}" type="pres">
      <dgm:prSet presAssocID="{26571710-672F-4107-A0EE-88B7C245B3A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59FE05-74F4-480A-BD14-E0C3D3B68E16}" srcId="{A3E46780-43F2-463C-9CC6-4E741C904D47}" destId="{23E5AE7F-645E-4D5D-9494-606D28A7ED6A}" srcOrd="0" destOrd="0" parTransId="{779B1ED0-ACAB-4BC0-8DA9-603E90956753}" sibTransId="{EDCA0774-EACA-49FA-BE70-DEA420C9E557}"/>
    <dgm:cxn modelId="{B9D0613F-3210-4D85-BEFA-A216AB8C9C58}" type="presOf" srcId="{EDCA0774-EACA-49FA-BE70-DEA420C9E557}" destId="{2F3E2D55-9837-49BB-8808-55562A926656}" srcOrd="1" destOrd="0" presId="urn:microsoft.com/office/officeart/2005/8/layout/process1"/>
    <dgm:cxn modelId="{41135123-2565-4E5F-AF30-B18374396155}" type="presOf" srcId="{26571710-672F-4107-A0EE-88B7C245B3A3}" destId="{C8A66BB3-D248-4FD7-82DA-D55D839586AB}" srcOrd="0" destOrd="0" presId="urn:microsoft.com/office/officeart/2005/8/layout/process1"/>
    <dgm:cxn modelId="{893376FA-4588-475A-8EC6-CFAA9C6A2A70}" type="presOf" srcId="{23E5AE7F-645E-4D5D-9494-606D28A7ED6A}" destId="{F120A45B-A959-457A-B264-405E89A51D6E}" srcOrd="0" destOrd="0" presId="urn:microsoft.com/office/officeart/2005/8/layout/process1"/>
    <dgm:cxn modelId="{C91362DF-C9DD-482A-B014-776C8D69DB3C}" type="presOf" srcId="{EDCA0774-EACA-49FA-BE70-DEA420C9E557}" destId="{2D921EA0-E516-4F8B-9C82-E5E490A6267E}" srcOrd="0" destOrd="0" presId="urn:microsoft.com/office/officeart/2005/8/layout/process1"/>
    <dgm:cxn modelId="{43D0D0ED-7D22-421E-89B1-CD8150FE5DC4}" srcId="{A3E46780-43F2-463C-9CC6-4E741C904D47}" destId="{26571710-672F-4107-A0EE-88B7C245B3A3}" srcOrd="1" destOrd="0" parTransId="{718B942A-2A10-4269-8C6F-65D07E503D81}" sibTransId="{FF95506B-F23C-4860-BE3F-811BDC1506EC}"/>
    <dgm:cxn modelId="{E875A97A-65B5-4896-B2FB-702CD345D7DA}" type="presOf" srcId="{A3E46780-43F2-463C-9CC6-4E741C904D47}" destId="{5B9CD100-E05B-44B7-9D1D-F11898F97617}" srcOrd="0" destOrd="0" presId="urn:microsoft.com/office/officeart/2005/8/layout/process1"/>
    <dgm:cxn modelId="{1B2D479C-3B77-41FE-BD76-8557C31613EE}" type="presParOf" srcId="{5B9CD100-E05B-44B7-9D1D-F11898F97617}" destId="{F120A45B-A959-457A-B264-405E89A51D6E}" srcOrd="0" destOrd="0" presId="urn:microsoft.com/office/officeart/2005/8/layout/process1"/>
    <dgm:cxn modelId="{85953D84-0785-4B03-B0E3-8CBF301F6E4D}" type="presParOf" srcId="{5B9CD100-E05B-44B7-9D1D-F11898F97617}" destId="{2D921EA0-E516-4F8B-9C82-E5E490A6267E}" srcOrd="1" destOrd="0" presId="urn:microsoft.com/office/officeart/2005/8/layout/process1"/>
    <dgm:cxn modelId="{4D1126FD-5C6D-4696-BCAA-C58C6DF21289}" type="presParOf" srcId="{2D921EA0-E516-4F8B-9C82-E5E490A6267E}" destId="{2F3E2D55-9837-49BB-8808-55562A926656}" srcOrd="0" destOrd="0" presId="urn:microsoft.com/office/officeart/2005/8/layout/process1"/>
    <dgm:cxn modelId="{9356E56E-713C-420E-8D53-87E5D97ED43F}" type="presParOf" srcId="{5B9CD100-E05B-44B7-9D1D-F11898F97617}" destId="{C8A66BB3-D248-4FD7-82DA-D55D839586A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ED60-6A91-4B8C-A64C-F81A94EBBACB}">
      <dsp:nvSpPr>
        <dsp:cNvPr id="0" name=""/>
        <dsp:cNvSpPr/>
      </dsp:nvSpPr>
      <dsp:spPr>
        <a:xfrm>
          <a:off x="67852" y="1964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Java </a:t>
          </a:r>
          <a:r>
            <a:rPr lang="ko-KR" altLang="en-US" sz="1800" kern="1200"/>
            <a:t>애플리케이션</a:t>
          </a:r>
          <a:r>
            <a:rPr lang="en-US" altLang="ko-KR" sz="1800" kern="1200"/>
            <a:t> </a:t>
          </a:r>
          <a:endParaRPr lang="ko-KR" altLang="en-US" sz="1800" kern="1200"/>
        </a:p>
      </dsp:txBody>
      <dsp:txXfrm>
        <a:off x="89253" y="23365"/>
        <a:ext cx="1975729" cy="687888"/>
      </dsp:txXfrm>
    </dsp:sp>
    <dsp:sp modelId="{94E23AF6-DF7D-401A-8A8E-1AB6EFCC67DB}">
      <dsp:nvSpPr>
        <dsp:cNvPr id="0" name=""/>
        <dsp:cNvSpPr/>
      </dsp:nvSpPr>
      <dsp:spPr>
        <a:xfrm rot="10800000">
          <a:off x="940114" y="750921"/>
          <a:ext cx="274008" cy="328810"/>
        </a:xfrm>
        <a:prstGeom prst="up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819423"/>
        <a:ext cx="197286" cy="191806"/>
      </dsp:txXfrm>
    </dsp:sp>
    <dsp:sp modelId="{B73554D1-2A87-4DC6-AAA3-995F6F76FE02}">
      <dsp:nvSpPr>
        <dsp:cNvPr id="0" name=""/>
        <dsp:cNvSpPr/>
      </dsp:nvSpPr>
      <dsp:spPr>
        <a:xfrm>
          <a:off x="67852" y="1097999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JVM</a:t>
          </a:r>
          <a:endParaRPr lang="ko-KR" altLang="en-US" sz="1800" kern="1200"/>
        </a:p>
      </dsp:txBody>
      <dsp:txXfrm>
        <a:off x="89253" y="1119400"/>
        <a:ext cx="1975729" cy="687888"/>
      </dsp:txXfrm>
    </dsp:sp>
    <dsp:sp modelId="{38C46D3A-4149-4456-8475-E2B4CA9B67CA}">
      <dsp:nvSpPr>
        <dsp:cNvPr id="0" name=""/>
        <dsp:cNvSpPr/>
      </dsp:nvSpPr>
      <dsp:spPr>
        <a:xfrm rot="10800000">
          <a:off x="940114" y="1846957"/>
          <a:ext cx="274008" cy="328810"/>
        </a:xfrm>
        <a:prstGeom prst="upDown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1915459"/>
        <a:ext cx="197286" cy="191806"/>
      </dsp:txXfrm>
    </dsp:sp>
    <dsp:sp modelId="{F8773410-F85C-4531-BE08-63270D115F6F}">
      <dsp:nvSpPr>
        <dsp:cNvPr id="0" name=""/>
        <dsp:cNvSpPr/>
      </dsp:nvSpPr>
      <dsp:spPr>
        <a:xfrm>
          <a:off x="67852" y="2194035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OS(Windows)</a:t>
          </a:r>
          <a:endParaRPr lang="ko-KR" altLang="en-US" sz="1800" kern="1200"/>
        </a:p>
      </dsp:txBody>
      <dsp:txXfrm>
        <a:off x="89253" y="2215436"/>
        <a:ext cx="1975729" cy="687888"/>
      </dsp:txXfrm>
    </dsp:sp>
    <dsp:sp modelId="{2AB9CADE-0FE6-479C-B9B8-86A402F31B55}">
      <dsp:nvSpPr>
        <dsp:cNvPr id="0" name=""/>
        <dsp:cNvSpPr/>
      </dsp:nvSpPr>
      <dsp:spPr>
        <a:xfrm>
          <a:off x="940114" y="2942992"/>
          <a:ext cx="274008" cy="328810"/>
        </a:xfrm>
        <a:prstGeom prst="up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937374" y="3011494"/>
        <a:ext cx="197286" cy="191806"/>
      </dsp:txXfrm>
    </dsp:sp>
    <dsp:sp modelId="{514B4DE3-FCC1-4ABD-BF87-233D69A22374}">
      <dsp:nvSpPr>
        <dsp:cNvPr id="0" name=""/>
        <dsp:cNvSpPr/>
      </dsp:nvSpPr>
      <dsp:spPr>
        <a:xfrm>
          <a:off x="67852" y="3290070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컴퓨터</a:t>
          </a:r>
          <a:r>
            <a:rPr lang="en-US" altLang="ko-KR" sz="1800" kern="1200"/>
            <a:t>(</a:t>
          </a:r>
          <a:r>
            <a:rPr lang="ko-KR" altLang="en-US" sz="1800" kern="1200"/>
            <a:t>하드웨어</a:t>
          </a:r>
          <a:r>
            <a:rPr lang="en-US" altLang="ko-KR" sz="1800" kern="1200"/>
            <a:t>)</a:t>
          </a:r>
          <a:endParaRPr lang="ko-KR" altLang="en-US" sz="1800" kern="1200"/>
        </a:p>
      </dsp:txBody>
      <dsp:txXfrm>
        <a:off x="89253" y="3311471"/>
        <a:ext cx="1975729" cy="68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ED60-6A91-4B8C-A64C-F81A94EBBACB}">
      <dsp:nvSpPr>
        <dsp:cNvPr id="0" name=""/>
        <dsp:cNvSpPr/>
      </dsp:nvSpPr>
      <dsp:spPr>
        <a:xfrm>
          <a:off x="67852" y="1964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Java </a:t>
          </a:r>
          <a:r>
            <a:rPr lang="ko-KR" altLang="en-US" sz="1800" kern="1200"/>
            <a:t>애플리케이션</a:t>
          </a:r>
          <a:r>
            <a:rPr lang="en-US" altLang="ko-KR" sz="1800" kern="1200"/>
            <a:t> </a:t>
          </a:r>
          <a:endParaRPr lang="ko-KR" altLang="en-US" sz="1800" kern="1200"/>
        </a:p>
      </dsp:txBody>
      <dsp:txXfrm>
        <a:off x="89253" y="23365"/>
        <a:ext cx="1975729" cy="687888"/>
      </dsp:txXfrm>
    </dsp:sp>
    <dsp:sp modelId="{94E23AF6-DF7D-401A-8A8E-1AB6EFCC67DB}">
      <dsp:nvSpPr>
        <dsp:cNvPr id="0" name=""/>
        <dsp:cNvSpPr/>
      </dsp:nvSpPr>
      <dsp:spPr>
        <a:xfrm rot="10800000">
          <a:off x="940114" y="750921"/>
          <a:ext cx="274008" cy="328810"/>
        </a:xfrm>
        <a:prstGeom prst="up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819423"/>
        <a:ext cx="197286" cy="191806"/>
      </dsp:txXfrm>
    </dsp:sp>
    <dsp:sp modelId="{B73554D1-2A87-4DC6-AAA3-995F6F76FE02}">
      <dsp:nvSpPr>
        <dsp:cNvPr id="0" name=""/>
        <dsp:cNvSpPr/>
      </dsp:nvSpPr>
      <dsp:spPr>
        <a:xfrm>
          <a:off x="67852" y="1097999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JVM</a:t>
          </a:r>
          <a:endParaRPr lang="ko-KR" altLang="en-US" sz="1800" kern="1200"/>
        </a:p>
      </dsp:txBody>
      <dsp:txXfrm>
        <a:off x="89253" y="1119400"/>
        <a:ext cx="1975729" cy="687888"/>
      </dsp:txXfrm>
    </dsp:sp>
    <dsp:sp modelId="{38C46D3A-4149-4456-8475-E2B4CA9B67CA}">
      <dsp:nvSpPr>
        <dsp:cNvPr id="0" name=""/>
        <dsp:cNvSpPr/>
      </dsp:nvSpPr>
      <dsp:spPr>
        <a:xfrm rot="10800000">
          <a:off x="940114" y="1846957"/>
          <a:ext cx="274008" cy="328810"/>
        </a:xfrm>
        <a:prstGeom prst="upDown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1915459"/>
        <a:ext cx="197286" cy="191806"/>
      </dsp:txXfrm>
    </dsp:sp>
    <dsp:sp modelId="{F8773410-F85C-4531-BE08-63270D115F6F}">
      <dsp:nvSpPr>
        <dsp:cNvPr id="0" name=""/>
        <dsp:cNvSpPr/>
      </dsp:nvSpPr>
      <dsp:spPr>
        <a:xfrm>
          <a:off x="67852" y="2194035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OS(MAC)</a:t>
          </a:r>
          <a:endParaRPr lang="ko-KR" altLang="en-US" sz="1800" kern="1200"/>
        </a:p>
      </dsp:txBody>
      <dsp:txXfrm>
        <a:off x="89253" y="2215436"/>
        <a:ext cx="1975729" cy="687888"/>
      </dsp:txXfrm>
    </dsp:sp>
    <dsp:sp modelId="{2AB9CADE-0FE6-479C-B9B8-86A402F31B55}">
      <dsp:nvSpPr>
        <dsp:cNvPr id="0" name=""/>
        <dsp:cNvSpPr/>
      </dsp:nvSpPr>
      <dsp:spPr>
        <a:xfrm>
          <a:off x="940114" y="2942992"/>
          <a:ext cx="274008" cy="328810"/>
        </a:xfrm>
        <a:prstGeom prst="up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937374" y="3011494"/>
        <a:ext cx="197286" cy="191806"/>
      </dsp:txXfrm>
    </dsp:sp>
    <dsp:sp modelId="{514B4DE3-FCC1-4ABD-BF87-233D69A22374}">
      <dsp:nvSpPr>
        <dsp:cNvPr id="0" name=""/>
        <dsp:cNvSpPr/>
      </dsp:nvSpPr>
      <dsp:spPr>
        <a:xfrm>
          <a:off x="67852" y="3290070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컴퓨터</a:t>
          </a:r>
          <a:r>
            <a:rPr lang="en-US" altLang="ko-KR" sz="1800" kern="1200"/>
            <a:t>(</a:t>
          </a:r>
          <a:r>
            <a:rPr lang="ko-KR" altLang="en-US" sz="1800" kern="1200"/>
            <a:t>하드웨어</a:t>
          </a:r>
          <a:r>
            <a:rPr lang="en-US" altLang="ko-KR" sz="1800" kern="1200"/>
            <a:t>)</a:t>
          </a:r>
          <a:endParaRPr lang="ko-KR" altLang="en-US" sz="1800" kern="1200"/>
        </a:p>
      </dsp:txBody>
      <dsp:txXfrm>
        <a:off x="89253" y="3311471"/>
        <a:ext cx="1975729" cy="687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ED60-6A91-4B8C-A64C-F81A94EBBACB}">
      <dsp:nvSpPr>
        <dsp:cNvPr id="0" name=""/>
        <dsp:cNvSpPr/>
      </dsp:nvSpPr>
      <dsp:spPr>
        <a:xfrm>
          <a:off x="67852" y="1964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Java </a:t>
          </a:r>
          <a:r>
            <a:rPr lang="ko-KR" altLang="en-US" sz="1800" kern="1200"/>
            <a:t>애플리케이션</a:t>
          </a:r>
          <a:r>
            <a:rPr lang="en-US" altLang="ko-KR" sz="1800" kern="1200"/>
            <a:t> </a:t>
          </a:r>
          <a:endParaRPr lang="ko-KR" altLang="en-US" sz="1800" kern="1200"/>
        </a:p>
      </dsp:txBody>
      <dsp:txXfrm>
        <a:off x="89253" y="23365"/>
        <a:ext cx="1975729" cy="687888"/>
      </dsp:txXfrm>
    </dsp:sp>
    <dsp:sp modelId="{94E23AF6-DF7D-401A-8A8E-1AB6EFCC67DB}">
      <dsp:nvSpPr>
        <dsp:cNvPr id="0" name=""/>
        <dsp:cNvSpPr/>
      </dsp:nvSpPr>
      <dsp:spPr>
        <a:xfrm rot="10800000">
          <a:off x="940114" y="750921"/>
          <a:ext cx="274008" cy="328810"/>
        </a:xfrm>
        <a:prstGeom prst="up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819423"/>
        <a:ext cx="197286" cy="191806"/>
      </dsp:txXfrm>
    </dsp:sp>
    <dsp:sp modelId="{B73554D1-2A87-4DC6-AAA3-995F6F76FE02}">
      <dsp:nvSpPr>
        <dsp:cNvPr id="0" name=""/>
        <dsp:cNvSpPr/>
      </dsp:nvSpPr>
      <dsp:spPr>
        <a:xfrm>
          <a:off x="67852" y="1097999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JVM</a:t>
          </a:r>
          <a:endParaRPr lang="ko-KR" altLang="en-US" sz="1800" kern="1200"/>
        </a:p>
      </dsp:txBody>
      <dsp:txXfrm>
        <a:off x="89253" y="1119400"/>
        <a:ext cx="1975729" cy="687888"/>
      </dsp:txXfrm>
    </dsp:sp>
    <dsp:sp modelId="{38C46D3A-4149-4456-8475-E2B4CA9B67CA}">
      <dsp:nvSpPr>
        <dsp:cNvPr id="0" name=""/>
        <dsp:cNvSpPr/>
      </dsp:nvSpPr>
      <dsp:spPr>
        <a:xfrm rot="10800000">
          <a:off x="940114" y="1846957"/>
          <a:ext cx="274008" cy="328810"/>
        </a:xfrm>
        <a:prstGeom prst="upDown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019576" y="1915459"/>
        <a:ext cx="197286" cy="191806"/>
      </dsp:txXfrm>
    </dsp:sp>
    <dsp:sp modelId="{F8773410-F85C-4531-BE08-63270D115F6F}">
      <dsp:nvSpPr>
        <dsp:cNvPr id="0" name=""/>
        <dsp:cNvSpPr/>
      </dsp:nvSpPr>
      <dsp:spPr>
        <a:xfrm>
          <a:off x="67852" y="2194035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/>
            <a:t>OS(Linux)</a:t>
          </a:r>
          <a:endParaRPr lang="ko-KR" altLang="en-US" sz="1800" kern="1200"/>
        </a:p>
      </dsp:txBody>
      <dsp:txXfrm>
        <a:off x="89253" y="2215436"/>
        <a:ext cx="1975729" cy="687888"/>
      </dsp:txXfrm>
    </dsp:sp>
    <dsp:sp modelId="{2AB9CADE-0FE6-479C-B9B8-86A402F31B55}">
      <dsp:nvSpPr>
        <dsp:cNvPr id="0" name=""/>
        <dsp:cNvSpPr/>
      </dsp:nvSpPr>
      <dsp:spPr>
        <a:xfrm>
          <a:off x="940114" y="2942992"/>
          <a:ext cx="274008" cy="328810"/>
        </a:xfrm>
        <a:prstGeom prst="upDown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937374" y="3011494"/>
        <a:ext cx="197286" cy="191806"/>
      </dsp:txXfrm>
    </dsp:sp>
    <dsp:sp modelId="{514B4DE3-FCC1-4ABD-BF87-233D69A22374}">
      <dsp:nvSpPr>
        <dsp:cNvPr id="0" name=""/>
        <dsp:cNvSpPr/>
      </dsp:nvSpPr>
      <dsp:spPr>
        <a:xfrm>
          <a:off x="67852" y="3290070"/>
          <a:ext cx="2018531" cy="730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컴퓨터</a:t>
          </a:r>
          <a:r>
            <a:rPr lang="en-US" altLang="ko-KR" sz="1800" kern="1200"/>
            <a:t>(</a:t>
          </a:r>
          <a:r>
            <a:rPr lang="ko-KR" altLang="en-US" sz="1800" kern="1200"/>
            <a:t>하드웨어</a:t>
          </a:r>
          <a:r>
            <a:rPr lang="en-US" altLang="ko-KR" sz="1800" kern="1200"/>
            <a:t>)</a:t>
          </a:r>
          <a:endParaRPr lang="ko-KR" altLang="en-US" sz="1800" kern="1200"/>
        </a:p>
      </dsp:txBody>
      <dsp:txXfrm>
        <a:off x="89253" y="3311471"/>
        <a:ext cx="1975729" cy="6878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0A45B-A959-457A-B264-405E89A51D6E}">
      <dsp:nvSpPr>
        <dsp:cNvPr id="0" name=""/>
        <dsp:cNvSpPr/>
      </dsp:nvSpPr>
      <dsp:spPr>
        <a:xfrm>
          <a:off x="964" y="184051"/>
          <a:ext cx="2056992" cy="1234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/>
            <a:t>JDK</a:t>
          </a:r>
          <a:endParaRPr lang="ko-KR" altLang="en-US" sz="3300" kern="1200"/>
        </a:p>
      </dsp:txBody>
      <dsp:txXfrm>
        <a:off x="37112" y="220199"/>
        <a:ext cx="1984696" cy="1161899"/>
      </dsp:txXfrm>
    </dsp:sp>
    <dsp:sp modelId="{2D921EA0-E516-4F8B-9C82-E5E490A6267E}">
      <dsp:nvSpPr>
        <dsp:cNvPr id="0" name=""/>
        <dsp:cNvSpPr/>
      </dsp:nvSpPr>
      <dsp:spPr>
        <a:xfrm>
          <a:off x="2263656" y="546081"/>
          <a:ext cx="436082" cy="510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2263656" y="648108"/>
        <a:ext cx="305257" cy="306080"/>
      </dsp:txXfrm>
    </dsp:sp>
    <dsp:sp modelId="{C8A66BB3-D248-4FD7-82DA-D55D839586AB}">
      <dsp:nvSpPr>
        <dsp:cNvPr id="0" name=""/>
        <dsp:cNvSpPr/>
      </dsp:nvSpPr>
      <dsp:spPr>
        <a:xfrm>
          <a:off x="2880754" y="184051"/>
          <a:ext cx="2056992" cy="1234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300" kern="1200"/>
            <a:t>이클립스</a:t>
          </a:r>
        </a:p>
      </dsp:txBody>
      <dsp:txXfrm>
        <a:off x="2916902" y="220199"/>
        <a:ext cx="1984696" cy="116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/>
              <a:t>웹 자바</a:t>
            </a:r>
            <a:r>
              <a:rPr lang="en-US" altLang="ko-KR" sz="4800"/>
              <a:t>(JAVA)</a:t>
            </a:r>
            <a:r>
              <a:rPr lang="ko-KR" altLang="en-US" sz="480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/>
              <a:t>자바</a:t>
            </a:r>
            <a:r>
              <a:rPr lang="en-US" altLang="ko-KR"/>
              <a:t>S/W</a:t>
            </a:r>
            <a:r>
              <a:rPr lang="ko-KR" altLang="en-US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AF02-96B5-4677-B558-5277A088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 이해도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060C37-9E09-4EF2-9BD5-0396EF0B1856}"/>
              </a:ext>
            </a:extLst>
          </p:cNvPr>
          <p:cNvSpPr/>
          <p:nvPr/>
        </p:nvSpPr>
        <p:spPr>
          <a:xfrm>
            <a:off x="1097280" y="2936146"/>
            <a:ext cx="2281806" cy="122479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HTML/CSS/JS/</a:t>
            </a:r>
            <a:r>
              <a:rPr lang="en-US" altLang="ko-KR" sz="1600" dirty="0" err="1" smtClean="0"/>
              <a:t>Jquery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48E77E-1BC8-48E5-B34E-8CBF50A6FBCE}"/>
              </a:ext>
            </a:extLst>
          </p:cNvPr>
          <p:cNvSpPr/>
          <p:nvPr/>
        </p:nvSpPr>
        <p:spPr>
          <a:xfrm>
            <a:off x="4828494" y="2936145"/>
            <a:ext cx="1963024" cy="12247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Spring</a:t>
            </a:r>
          </a:p>
          <a:p>
            <a:pPr algn="ctr"/>
            <a:r>
              <a:rPr lang="ko-KR" altLang="en-US"/>
              <a:t>중요</a:t>
            </a:r>
            <a:r>
              <a:rPr lang="en-US" altLang="ko-KR"/>
              <a:t>~!!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0E414-2AB6-476C-A422-F0B096D0C2F9}"/>
              </a:ext>
            </a:extLst>
          </p:cNvPr>
          <p:cNvSpPr/>
          <p:nvPr/>
        </p:nvSpPr>
        <p:spPr>
          <a:xfrm>
            <a:off x="8240926" y="2936145"/>
            <a:ext cx="2382473" cy="12247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</a:p>
          <a:p>
            <a:pPr algn="ctr"/>
            <a:r>
              <a:rPr lang="en-US" altLang="ko-KR"/>
              <a:t>Mysql/ Oracle</a:t>
            </a:r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EC62293-0C0C-40C9-8A58-2D795C855F27}"/>
              </a:ext>
            </a:extLst>
          </p:cNvPr>
          <p:cNvSpPr/>
          <p:nvPr/>
        </p:nvSpPr>
        <p:spPr>
          <a:xfrm>
            <a:off x="3626981" y="3196205"/>
            <a:ext cx="838899" cy="2181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FF5D869-87A2-4FA1-A884-334EC75691B6}"/>
              </a:ext>
            </a:extLst>
          </p:cNvPr>
          <p:cNvSpPr/>
          <p:nvPr/>
        </p:nvSpPr>
        <p:spPr>
          <a:xfrm>
            <a:off x="3626981" y="3766656"/>
            <a:ext cx="838899" cy="2181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73B3AF-2C3A-4557-A0F5-EEEA09B3D225}"/>
              </a:ext>
            </a:extLst>
          </p:cNvPr>
          <p:cNvSpPr/>
          <p:nvPr/>
        </p:nvSpPr>
        <p:spPr>
          <a:xfrm>
            <a:off x="6470849" y="3288484"/>
            <a:ext cx="2055303" cy="5452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스프링제공</a:t>
            </a:r>
            <a:endParaRPr lang="en-US" altLang="ko-KR" sz="1400"/>
          </a:p>
          <a:p>
            <a:pPr algn="ctr"/>
            <a:r>
              <a:rPr lang="ko-KR" altLang="en-US" sz="140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13064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431D-18D0-4743-A7EC-DD34320E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362A5-83FF-4A63-B6B3-7D68B96A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변수</a:t>
            </a:r>
            <a:r>
              <a:rPr lang="en-US" altLang="ko-KR" dirty="0"/>
              <a:t>(Variable)</a:t>
            </a:r>
            <a:r>
              <a:rPr lang="ko-KR" altLang="en-US" dirty="0"/>
              <a:t> 란</a:t>
            </a:r>
            <a:r>
              <a:rPr lang="en-US" altLang="ko-KR" dirty="0"/>
              <a:t>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하나의 값을 저장할 수 있는 메모리의 공간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r>
              <a:rPr lang="en-US" altLang="ko-KR" dirty="0"/>
              <a:t>(literal) : </a:t>
            </a:r>
            <a:r>
              <a:rPr lang="ko-KR" altLang="en-US" dirty="0"/>
              <a:t>소스 코드에서 직접 입력된 값을 의미</a:t>
            </a:r>
            <a:r>
              <a:rPr lang="en-US" altLang="ko-KR" dirty="0"/>
              <a:t>. </a:t>
            </a:r>
            <a:r>
              <a:rPr lang="ko-KR" altLang="en-US" dirty="0"/>
              <a:t>상수와 같은 의미이긴 하지만 상수와 구분하기 위해 </a:t>
            </a:r>
            <a:r>
              <a:rPr lang="ko-KR" altLang="en-US" dirty="0" err="1"/>
              <a:t>리터럴이라는</a:t>
            </a:r>
            <a:r>
              <a:rPr lang="ko-KR" altLang="en-US" dirty="0"/>
              <a:t> 용어를 사용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상수</a:t>
            </a:r>
            <a:r>
              <a:rPr lang="en-US" altLang="ko-KR" dirty="0"/>
              <a:t>(constant)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값을 한번 저장하면 변경할 수 없는 변수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선언</a:t>
            </a:r>
            <a:r>
              <a:rPr lang="en-US" altLang="ko-KR" dirty="0"/>
              <a:t> : </a:t>
            </a:r>
            <a:r>
              <a:rPr lang="ko-KR" altLang="en-US" dirty="0"/>
              <a:t>어떤 타입의 데이터를 저장할 것인지 변수 이름이 무엇인지 결정하는 과정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타입 변수이름</a:t>
            </a:r>
            <a:r>
              <a:rPr lang="en-US" altLang="ko-KR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   //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값을 저장할 수 있는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5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431D-18D0-4743-A7EC-DD34320E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데이터 타입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6E81CEC-9A40-41F1-B507-EFB684E66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91588"/>
              </p:ext>
            </p:extLst>
          </p:nvPr>
        </p:nvGraphicFramePr>
        <p:xfrm>
          <a:off x="1103063" y="1974599"/>
          <a:ext cx="10058400" cy="412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74">
                  <a:extLst>
                    <a:ext uri="{9D8B030D-6E8A-4147-A177-3AD203B41FA5}">
                      <a16:colId xmlns:a16="http://schemas.microsoft.com/office/drawing/2014/main" val="741093948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2225062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1417686217"/>
                    </a:ext>
                  </a:extLst>
                </a:gridCol>
                <a:gridCol w="1026695">
                  <a:extLst>
                    <a:ext uri="{9D8B030D-6E8A-4147-A177-3AD203B41FA5}">
                      <a16:colId xmlns:a16="http://schemas.microsoft.com/office/drawing/2014/main" val="1641775166"/>
                    </a:ext>
                  </a:extLst>
                </a:gridCol>
                <a:gridCol w="5251868">
                  <a:extLst>
                    <a:ext uri="{9D8B030D-6E8A-4147-A177-3AD203B41FA5}">
                      <a16:colId xmlns:a16="http://schemas.microsoft.com/office/drawing/2014/main" val="2558587683"/>
                    </a:ext>
                  </a:extLst>
                </a:gridCol>
              </a:tblGrid>
              <a:tr h="429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데이터 타입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메모리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사용크기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069828"/>
                  </a:ext>
                </a:extLst>
              </a:tr>
              <a:tr h="42971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7</a:t>
                      </a:r>
                      <a:r>
                        <a:rPr lang="en-US" altLang="ko-KR" dirty="0"/>
                        <a:t>~(2</a:t>
                      </a:r>
                      <a:r>
                        <a:rPr lang="en-US" altLang="ko-KR" baseline="30000" dirty="0"/>
                        <a:t>7</a:t>
                      </a:r>
                      <a:r>
                        <a:rPr lang="en-US" altLang="ko-KR" dirty="0"/>
                        <a:t>-1)    ( -128 ~ 127)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27461"/>
                  </a:ext>
                </a:extLst>
              </a:tr>
              <a:tr h="429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 ~ 2</a:t>
                      </a:r>
                      <a:r>
                        <a:rPr lang="en-US" altLang="ko-KR" baseline="30000" dirty="0"/>
                        <a:t>16</a:t>
                      </a:r>
                      <a:r>
                        <a:rPr lang="en-US" altLang="ko-KR" dirty="0"/>
                        <a:t> – 1 (</a:t>
                      </a:r>
                      <a:r>
                        <a:rPr lang="ko-KR" altLang="en-US" dirty="0" smtClean="0"/>
                        <a:t>유니코드 문자표에 따른 문자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글자만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304360"/>
                  </a:ext>
                </a:extLst>
              </a:tr>
              <a:tr h="475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15</a:t>
                      </a:r>
                      <a:r>
                        <a:rPr lang="en-US" altLang="ko-KR" dirty="0"/>
                        <a:t>~(2</a:t>
                      </a:r>
                      <a:r>
                        <a:rPr lang="en-US" altLang="ko-KR" baseline="30000" dirty="0"/>
                        <a:t>15</a:t>
                      </a:r>
                      <a:r>
                        <a:rPr lang="en-US" altLang="ko-KR" dirty="0"/>
                        <a:t>-1)    ( -32,768 ~ 32,767)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28953"/>
                  </a:ext>
                </a:extLst>
              </a:tr>
              <a:tr h="429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int(</a:t>
                      </a:r>
                      <a:r>
                        <a:rPr lang="ko-KR" altLang="en-US" smtClean="0"/>
                        <a:t>기본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31</a:t>
                      </a:r>
                      <a:r>
                        <a:rPr lang="en-US" altLang="ko-KR" dirty="0"/>
                        <a:t>~(2</a:t>
                      </a:r>
                      <a:r>
                        <a:rPr lang="en-US" altLang="ko-KR" baseline="30000" dirty="0"/>
                        <a:t>31</a:t>
                      </a:r>
                      <a:r>
                        <a:rPr lang="en-US" altLang="ko-KR" dirty="0"/>
                        <a:t>-1)    ( -2147483648 ~ 2147483647)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172481"/>
                  </a:ext>
                </a:extLst>
              </a:tr>
              <a:tr h="429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63</a:t>
                      </a:r>
                      <a:r>
                        <a:rPr lang="en-US" altLang="ko-KR" dirty="0"/>
                        <a:t>~(2</a:t>
                      </a:r>
                      <a:r>
                        <a:rPr lang="en-US" altLang="ko-KR" baseline="30000" dirty="0"/>
                        <a:t>63</a:t>
                      </a:r>
                      <a:r>
                        <a:rPr lang="en-US" altLang="ko-KR" dirty="0"/>
                        <a:t>-1) 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Int</a:t>
                      </a:r>
                      <a:r>
                        <a:rPr lang="ko-KR" altLang="en-US" dirty="0"/>
                        <a:t> 타입을 넘어서는 정수는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접미사 </a:t>
                      </a:r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을 꼭 붙인다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9158"/>
                  </a:ext>
                </a:extLst>
              </a:tr>
              <a:tr h="4297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Float</a:t>
                      </a:r>
                      <a:r>
                        <a:rPr lang="ko-KR" altLang="en-US" dirty="0"/>
                        <a:t>형은 접미사 </a:t>
                      </a:r>
                      <a:r>
                        <a:rPr lang="en-US" altLang="ko-KR" dirty="0"/>
                        <a:t>f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꼭 붙인다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62834"/>
                  </a:ext>
                </a:extLst>
              </a:tr>
              <a:tr h="429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8 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기본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실수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707388"/>
                  </a:ext>
                </a:extLst>
              </a:tr>
              <a:tr h="429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 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8bit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True, 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39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11680" y="883920"/>
            <a:ext cx="838200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11680" y="883920"/>
            <a:ext cx="929640" cy="85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6960" y="239268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= </a:t>
            </a:r>
            <a:r>
              <a:rPr lang="ko-KR" altLang="en-US" dirty="0"/>
              <a:t>양수 </a:t>
            </a:r>
            <a:endParaRPr lang="en-US" altLang="ko-KR" dirty="0"/>
          </a:p>
          <a:p>
            <a:r>
              <a:rPr lang="en-US" altLang="ko-KR" dirty="0"/>
              <a:t>1 = </a:t>
            </a:r>
            <a:r>
              <a:rPr lang="ko-KR" altLang="en-US" dirty="0"/>
              <a:t>음수</a:t>
            </a:r>
          </a:p>
        </p:txBody>
      </p:sp>
    </p:spTree>
    <p:extLst>
      <p:ext uri="{BB962C8B-B14F-4D97-AF65-F5344CB8AC3E}">
        <p14:creationId xmlns:p14="http://schemas.microsoft.com/office/powerpoint/2010/main" val="383213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431D-18D0-4743-A7EC-DD34320E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변수작성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362A5-83FF-4A63-B6B3-7D68B96AC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대</a:t>
            </a:r>
            <a:r>
              <a:rPr lang="en-US" altLang="ko-KR" sz="1800" dirty="0"/>
              <a:t>/</a:t>
            </a:r>
            <a:r>
              <a:rPr lang="ko-KR" altLang="en-US" sz="1800" dirty="0"/>
              <a:t>소문자 구분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길이제한</a:t>
            </a:r>
            <a:r>
              <a:rPr lang="ko-KR" altLang="en-US" sz="1800" dirty="0"/>
              <a:t> </a:t>
            </a:r>
            <a:r>
              <a:rPr lang="en-US" altLang="ko-KR" sz="1800" dirty="0"/>
              <a:t>X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 err="1"/>
              <a:t>예약어</a:t>
            </a:r>
            <a:r>
              <a:rPr lang="ko-KR" altLang="en-US" sz="1800" dirty="0"/>
              <a:t> </a:t>
            </a:r>
            <a:r>
              <a:rPr lang="en-US" altLang="ko-KR" sz="1800" dirty="0"/>
              <a:t>X (Reserved Word)</a:t>
            </a:r>
          </a:p>
          <a:p>
            <a:r>
              <a:rPr lang="en-US" altLang="ko-KR" sz="1800" dirty="0"/>
              <a:t> - true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예약어</a:t>
            </a:r>
            <a:r>
              <a:rPr lang="en-US" altLang="ko-KR" sz="1800" dirty="0"/>
              <a:t>, True</a:t>
            </a:r>
            <a:r>
              <a:rPr lang="ko-KR" altLang="en-US" sz="1800" dirty="0"/>
              <a:t>는 사용가능</a:t>
            </a:r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숫자로 시작 </a:t>
            </a:r>
            <a:r>
              <a:rPr lang="en-US" altLang="ko-KR" sz="1800" dirty="0"/>
              <a:t>X</a:t>
            </a:r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허용되는 특수문자 </a:t>
            </a:r>
            <a:r>
              <a:rPr lang="en-US" altLang="ko-KR" sz="1800" dirty="0"/>
              <a:t>'_', '$' , </a:t>
            </a:r>
            <a:r>
              <a:rPr lang="ko-KR" altLang="en-US" sz="1800" dirty="0"/>
              <a:t>공백 </a:t>
            </a:r>
            <a:r>
              <a:rPr lang="en-US" altLang="ko-KR" sz="1800" dirty="0"/>
              <a:t>X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D14D8-C7F9-4067-A3CC-F7BF349BB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권장사항</a:t>
            </a:r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클래스의 이름의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대문자로</a:t>
            </a:r>
            <a:r>
              <a:rPr lang="en-US" altLang="ko-KR" sz="1800" dirty="0"/>
              <a:t>...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변수와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 소문자</a:t>
            </a:r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여러 단어 이름은 단어 </a:t>
            </a:r>
            <a:r>
              <a:rPr lang="ko-KR" altLang="en-US" sz="1800" dirty="0" err="1"/>
              <a:t>첫글자를</a:t>
            </a:r>
            <a:r>
              <a:rPr lang="ko-KR" altLang="en-US" sz="1800" dirty="0"/>
              <a:t> 대문자</a:t>
            </a:r>
            <a:r>
              <a:rPr lang="en-US" altLang="ko-KR" sz="1800" dirty="0"/>
              <a:t>(</a:t>
            </a:r>
            <a:r>
              <a:rPr lang="ko-KR" altLang="en-US" sz="1800" dirty="0"/>
              <a:t>카멜 표기법</a:t>
            </a:r>
            <a:r>
              <a:rPr lang="en-US" altLang="ko-KR" sz="1800" smtClean="0"/>
              <a:t>) helloWorldBusan</a:t>
            </a:r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상수는 대문자</a:t>
            </a:r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단어 구분은 </a:t>
            </a:r>
            <a:r>
              <a:rPr lang="en-US" altLang="ko-KR" sz="1800" dirty="0"/>
              <a:t>'_' </a:t>
            </a:r>
            <a:r>
              <a:rPr lang="ko-KR" altLang="en-US" sz="1800" dirty="0"/>
              <a:t>로</a:t>
            </a:r>
            <a:r>
              <a:rPr lang="en-US" altLang="ko-KR" sz="1800" dirty="0"/>
              <a:t>...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98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A27C-FFAD-4AC5-8B8C-485DA96A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C1492A9-1439-412E-A8D5-0575BC218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47461"/>
              </p:ext>
            </p:extLst>
          </p:nvPr>
        </p:nvGraphicFramePr>
        <p:xfrm>
          <a:off x="1097280" y="1802675"/>
          <a:ext cx="1028956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33">
                  <a:extLst>
                    <a:ext uri="{9D8B030D-6E8A-4147-A177-3AD203B41FA5}">
                      <a16:colId xmlns:a16="http://schemas.microsoft.com/office/drawing/2014/main" val="1880876102"/>
                    </a:ext>
                  </a:extLst>
                </a:gridCol>
                <a:gridCol w="2712436">
                  <a:extLst>
                    <a:ext uri="{9D8B030D-6E8A-4147-A177-3AD203B41FA5}">
                      <a16:colId xmlns:a16="http://schemas.microsoft.com/office/drawing/2014/main" val="1253391884"/>
                    </a:ext>
                  </a:extLst>
                </a:gridCol>
                <a:gridCol w="1859704">
                  <a:extLst>
                    <a:ext uri="{9D8B030D-6E8A-4147-A177-3AD203B41FA5}">
                      <a16:colId xmlns:a16="http://schemas.microsoft.com/office/drawing/2014/main" val="808546521"/>
                    </a:ext>
                  </a:extLst>
                </a:gridCol>
                <a:gridCol w="4209692">
                  <a:extLst>
                    <a:ext uri="{9D8B030D-6E8A-4147-A177-3AD203B41FA5}">
                      <a16:colId xmlns:a16="http://schemas.microsoft.com/office/drawing/2014/main" val="3676939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피연산자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 - * / 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사칙연산과 나머지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9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 -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단항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음수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양수의 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8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문자열을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8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=, +=, </a:t>
                      </a:r>
                      <a:r>
                        <a:rPr lang="en-US" altLang="ko-KR" sz="1600" dirty="0" smtClean="0"/>
                        <a:t>-=, </a:t>
                      </a:r>
                      <a:r>
                        <a:rPr lang="en-US" altLang="ko-KR" sz="1600" dirty="0"/>
                        <a:t>*=, /=, %=,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&amp;=, ^=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우변의 값을 좌변의 변수에 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0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증감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++, --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단항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만큼 증가 </a:t>
                      </a:r>
                      <a:r>
                        <a:rPr lang="en-US" altLang="ko-KR" sz="1600"/>
                        <a:t>/ </a:t>
                      </a:r>
                      <a:r>
                        <a:rPr lang="ko-KR" altLang="en-US" sz="1600"/>
                        <a:t>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7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==, !=, &gt;, &lt;, &gt;=, &lt;=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Instanceof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값의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1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논리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!, &amp;&amp;, ||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단항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논리적 </a:t>
                      </a:r>
                      <a:r>
                        <a:rPr lang="en-US" altLang="ko-KR" sz="1600"/>
                        <a:t>NOT, AND, OR</a:t>
                      </a:r>
                      <a:r>
                        <a:rPr lang="ko-KR" altLang="en-US" sz="1600"/>
                        <a:t>연산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7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조건선택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조건식</a:t>
                      </a:r>
                      <a:r>
                        <a:rPr lang="en-US" altLang="ko-KR" sz="1600" dirty="0"/>
                        <a:t>) ? A : 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삼항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조건식에 따라 </a:t>
                      </a:r>
                      <a:r>
                        <a:rPr lang="en-US" altLang="ko-KR" sz="1600"/>
                        <a:t>A </a:t>
                      </a:r>
                      <a:r>
                        <a:rPr lang="ko-KR" altLang="en-US" sz="1600"/>
                        <a:t>또는 </a:t>
                      </a:r>
                      <a:r>
                        <a:rPr lang="en-US" altLang="ko-KR" sz="1600"/>
                        <a:t>B</a:t>
                      </a:r>
                      <a:r>
                        <a:rPr lang="ko-KR" altLang="en-US" sz="1600"/>
                        <a:t>중 하나를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82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~, &amp;, |, ^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단항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비트 </a:t>
                      </a:r>
                      <a:r>
                        <a:rPr lang="en-US" altLang="ko-KR" sz="1600"/>
                        <a:t>NOT, AND, OR, XOR</a:t>
                      </a:r>
                      <a:r>
                        <a:rPr lang="ko-KR" altLang="en-US" sz="1600"/>
                        <a:t>연산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5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시프트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&gt;&gt;, &lt;&lt;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비트를 좌측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우측으로 밀어서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61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9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</a:t>
            </a:r>
            <a:r>
              <a:rPr lang="en-US" altLang="ko-KR"/>
              <a:t>(if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02AC3-2698-4D32-9776-80231E6F3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887493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문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ko-KR" altLang="en-US" sz="1600" dirty="0" err="1"/>
              <a:t>조건문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If(</a:t>
            </a:r>
            <a:r>
              <a:rPr lang="ko-KR" altLang="en-US" sz="1600" dirty="0"/>
              <a:t>조건식</a:t>
            </a:r>
            <a:r>
              <a:rPr lang="en-US" altLang="ko-KR" sz="1600" dirty="0"/>
              <a:t>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C866A1-094B-463C-BA33-4ADCCEB1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2949" y="1845734"/>
            <a:ext cx="3051915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else 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r>
              <a:rPr lang="en-US" altLang="ko-KR" sz="1600" dirty="0"/>
              <a:t>If(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1)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1;</a:t>
            </a:r>
          </a:p>
          <a:p>
            <a:r>
              <a:rPr lang="en-US" altLang="ko-KR" sz="1600" dirty="0"/>
              <a:t>} else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2;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3755A00-0F55-48A7-8EB4-F1457F74B1FE}"/>
              </a:ext>
            </a:extLst>
          </p:cNvPr>
          <p:cNvSpPr txBox="1">
            <a:spLocks/>
          </p:cNvSpPr>
          <p:nvPr/>
        </p:nvSpPr>
        <p:spPr>
          <a:xfrm>
            <a:off x="7828605" y="1845734"/>
            <a:ext cx="305191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If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else if 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r>
              <a:rPr lang="en-US" altLang="ko-KR" sz="1600" dirty="0"/>
              <a:t>If(</a:t>
            </a:r>
            <a:r>
              <a:rPr lang="ko-KR" altLang="en-US" sz="1600" dirty="0"/>
              <a:t>조건식 </a:t>
            </a:r>
            <a:r>
              <a:rPr lang="en-US" altLang="ko-KR" sz="1600" dirty="0"/>
              <a:t>1) {</a:t>
            </a:r>
          </a:p>
          <a:p>
            <a:r>
              <a:rPr lang="ko-KR" altLang="en-US" sz="1600" dirty="0"/>
              <a:t>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1;</a:t>
            </a:r>
          </a:p>
          <a:p>
            <a:r>
              <a:rPr lang="en-US" altLang="ko-KR" sz="1600" dirty="0"/>
              <a:t>} else</a:t>
            </a:r>
            <a:r>
              <a:rPr lang="ko-KR" altLang="en-US" sz="1600" dirty="0"/>
              <a:t> </a:t>
            </a:r>
            <a:r>
              <a:rPr lang="en-US" altLang="ko-KR" sz="1600" dirty="0"/>
              <a:t>if(</a:t>
            </a:r>
            <a:r>
              <a:rPr lang="ko-KR" altLang="en-US" sz="1600" dirty="0"/>
              <a:t>조건식</a:t>
            </a:r>
            <a:r>
              <a:rPr lang="en-US" altLang="ko-KR" sz="1600" dirty="0"/>
              <a:t> 2){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2;</a:t>
            </a:r>
          </a:p>
          <a:p>
            <a:r>
              <a:rPr lang="en-US" altLang="ko-KR" sz="1600" dirty="0"/>
              <a:t>} else{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실행문</a:t>
            </a:r>
            <a:r>
              <a:rPr lang="en-US" altLang="ko-KR" sz="1600" dirty="0"/>
              <a:t>3;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18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</a:t>
            </a:r>
            <a:r>
              <a:rPr lang="en-US" altLang="ko-KR"/>
              <a:t>(switch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02AC3-2698-4D32-9776-80231E6F3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0224" y="1887679"/>
            <a:ext cx="2887493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Switch</a:t>
            </a:r>
            <a:r>
              <a:rPr lang="ko-KR" altLang="en-US" sz="1400" dirty="0"/>
              <a:t>문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en-US" altLang="ko-KR" sz="1400" dirty="0"/>
              <a:t>Switch(</a:t>
            </a:r>
            <a:r>
              <a:rPr lang="ko-KR" altLang="en-US" sz="1400" dirty="0"/>
              <a:t>변수</a:t>
            </a:r>
            <a:r>
              <a:rPr lang="en-US" altLang="ko-KR" sz="14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Case</a:t>
            </a:r>
            <a:r>
              <a:rPr lang="ko-KR" altLang="en-US" sz="1400" dirty="0"/>
              <a:t> 값</a:t>
            </a:r>
            <a:r>
              <a:rPr lang="en-US" altLang="ko-KR" sz="1400" dirty="0"/>
              <a:t>1:</a:t>
            </a:r>
          </a:p>
          <a:p>
            <a:pPr>
              <a:lnSpc>
                <a:spcPct val="100000"/>
              </a:lnSpc>
            </a:pPr>
            <a:r>
              <a:rPr lang="ko-KR" altLang="en-US" sz="1400" dirty="0"/>
              <a:t>        </a:t>
            </a:r>
            <a:r>
              <a:rPr lang="ko-KR" altLang="en-US" sz="1400" dirty="0" err="1"/>
              <a:t>실행문</a:t>
            </a:r>
            <a:r>
              <a:rPr lang="en-US" altLang="ko-KR" sz="1400" dirty="0"/>
              <a:t>1;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    Break;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Case</a:t>
            </a:r>
            <a:r>
              <a:rPr lang="ko-KR" altLang="en-US" sz="1400" dirty="0"/>
              <a:t> 값</a:t>
            </a:r>
            <a:r>
              <a:rPr lang="en-US" altLang="ko-KR" sz="1400" dirty="0"/>
              <a:t>2:</a:t>
            </a:r>
          </a:p>
          <a:p>
            <a:pPr>
              <a:lnSpc>
                <a:spcPct val="100000"/>
              </a:lnSpc>
            </a:pPr>
            <a:r>
              <a:rPr lang="ko-KR" altLang="en-US" sz="1400" dirty="0"/>
              <a:t>        </a:t>
            </a:r>
            <a:r>
              <a:rPr lang="ko-KR" altLang="en-US" sz="1400" dirty="0" err="1"/>
              <a:t>실행문</a:t>
            </a:r>
            <a:r>
              <a:rPr lang="en-US" altLang="ko-KR" sz="1400" dirty="0"/>
              <a:t>2;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    Break;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…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1EFE64-19E6-4313-8618-51A2C67974C8}"/>
              </a:ext>
            </a:extLst>
          </p:cNvPr>
          <p:cNvSpPr txBox="1">
            <a:spLocks/>
          </p:cNvSpPr>
          <p:nvPr/>
        </p:nvSpPr>
        <p:spPr>
          <a:xfrm>
            <a:off x="4469652" y="1887679"/>
            <a:ext cx="28874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400" dirty="0"/>
              <a:t>    Default:</a:t>
            </a:r>
          </a:p>
          <a:p>
            <a:pPr>
              <a:lnSpc>
                <a:spcPct val="100000"/>
              </a:lnSpc>
            </a:pPr>
            <a:r>
              <a:rPr lang="ko-KR" altLang="en-US" sz="1400" dirty="0"/>
              <a:t>        </a:t>
            </a:r>
            <a:r>
              <a:rPr lang="ko-KR" altLang="en-US" sz="1400" dirty="0" err="1"/>
              <a:t>실행문</a:t>
            </a:r>
            <a:r>
              <a:rPr lang="en-US" altLang="ko-KR" sz="1400" dirty="0"/>
              <a:t>3;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        Break;</a:t>
            </a:r>
          </a:p>
          <a:p>
            <a:pPr>
              <a:lnSpc>
                <a:spcPct val="100000"/>
              </a:lnSpc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706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Math.random()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02AC3-2698-4D32-9776-80231E6F3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950" y="2063016"/>
            <a:ext cx="4794001" cy="4023360"/>
          </a:xfrm>
        </p:spPr>
        <p:txBody>
          <a:bodyPr>
            <a:noAutofit/>
          </a:bodyPr>
          <a:lstStyle/>
          <a:p>
            <a:r>
              <a:rPr lang="ko-KR" altLang="en-US" sz="1600"/>
              <a:t>임의의 정수를 뽑는 메소드 </a:t>
            </a:r>
            <a:r>
              <a:rPr lang="en-US" altLang="ko-KR" sz="1600"/>
              <a:t>Math.random()</a:t>
            </a:r>
          </a:p>
          <a:p>
            <a:pPr lvl="1"/>
            <a:r>
              <a:rPr lang="en-US" altLang="ko-KR" sz="1400"/>
              <a:t>0.0</a:t>
            </a:r>
            <a:r>
              <a:rPr lang="ko-KR" altLang="en-US" sz="1400"/>
              <a:t>과</a:t>
            </a:r>
            <a:r>
              <a:rPr lang="en-US" altLang="ko-KR" sz="1400"/>
              <a:t> 1.0</a:t>
            </a:r>
            <a:r>
              <a:rPr lang="ko-KR" altLang="en-US" sz="1400"/>
              <a:t>사이의 </a:t>
            </a:r>
            <a:r>
              <a:rPr lang="en-US" altLang="ko-KR" sz="1400"/>
              <a:t>double</a:t>
            </a:r>
            <a:r>
              <a:rPr lang="ko-KR" altLang="en-US" sz="1400"/>
              <a:t>타입의 난수를 발생시키는 메소드</a:t>
            </a:r>
            <a:endParaRPr lang="en-US" altLang="ko-KR" sz="1400"/>
          </a:p>
          <a:p>
            <a:pPr lvl="1"/>
            <a:r>
              <a:rPr lang="en-US" altLang="ko-KR" sz="1400"/>
              <a:t>0.0</a:t>
            </a:r>
            <a:r>
              <a:rPr lang="ko-KR" altLang="en-US" sz="1400"/>
              <a:t>은 포함 </a:t>
            </a:r>
            <a:r>
              <a:rPr lang="en-US" altLang="ko-KR" sz="1400"/>
              <a:t>1.0</a:t>
            </a:r>
            <a:r>
              <a:rPr lang="ko-KR" altLang="en-US" sz="1400"/>
              <a:t>은 포함되지 않는다</a:t>
            </a:r>
            <a:r>
              <a:rPr lang="en-US" altLang="ko-KR" sz="1400"/>
              <a:t>. </a:t>
            </a:r>
          </a:p>
          <a:p>
            <a:pPr lvl="1"/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10</a:t>
            </a:r>
            <a:r>
              <a:rPr lang="ko-KR" altLang="en-US" sz="1400"/>
              <a:t>까지의 정수를 얻기 위한 과정</a:t>
            </a:r>
            <a:endParaRPr lang="en-US" altLang="ko-KR" sz="1400"/>
          </a:p>
          <a:p>
            <a:pPr lvl="1"/>
            <a:r>
              <a:rPr lang="ko-KR" altLang="en-US" sz="1400"/>
              <a:t>각 변에 </a:t>
            </a:r>
            <a:r>
              <a:rPr lang="en-US" altLang="ko-KR" sz="1400"/>
              <a:t>10</a:t>
            </a:r>
            <a:r>
              <a:rPr lang="ko-KR" altLang="en-US" sz="1400"/>
              <a:t>을 곱하면 다음의 범위의 </a:t>
            </a:r>
            <a:r>
              <a:rPr lang="en-US" altLang="ko-KR" sz="1400"/>
              <a:t>double </a:t>
            </a:r>
            <a:r>
              <a:rPr lang="ko-KR" altLang="en-US" sz="1400"/>
              <a:t>타입의 값을 얻을 수 있다</a:t>
            </a:r>
            <a:r>
              <a:rPr lang="en-US" altLang="ko-KR" sz="1400"/>
              <a:t>. </a:t>
            </a:r>
          </a:p>
          <a:p>
            <a:pPr lvl="1"/>
            <a:r>
              <a:rPr lang="ko-KR" altLang="en-US" sz="1400"/>
              <a:t>현 상태에서 </a:t>
            </a:r>
            <a:r>
              <a:rPr lang="en-US" altLang="ko-KR" sz="1400"/>
              <a:t>int </a:t>
            </a:r>
            <a:r>
              <a:rPr lang="ko-KR" altLang="en-US" sz="1400"/>
              <a:t>타입으로 강제 타입 변환을 하면 정수값을 얻을 수 있다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이 상태에서 각 변에 </a:t>
            </a:r>
            <a:r>
              <a:rPr lang="en-US" altLang="ko-KR" sz="1400"/>
              <a:t>1</a:t>
            </a:r>
            <a:r>
              <a:rPr lang="ko-KR" altLang="en-US" sz="1400"/>
              <a:t>을 더하면 </a:t>
            </a:r>
            <a:r>
              <a:rPr lang="en-US" altLang="ko-KR" sz="1400"/>
              <a:t>1~10 </a:t>
            </a:r>
            <a:r>
              <a:rPr lang="ko-KR" altLang="en-US" sz="1400"/>
              <a:t>까지의 정수를 얻게 된다</a:t>
            </a:r>
            <a:r>
              <a:rPr lang="en-US" altLang="ko-KR" sz="140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B42848-2EAE-4417-A510-9B34740CE848}"/>
              </a:ext>
            </a:extLst>
          </p:cNvPr>
          <p:cNvSpPr/>
          <p:nvPr/>
        </p:nvSpPr>
        <p:spPr>
          <a:xfrm>
            <a:off x="5546385" y="2231471"/>
            <a:ext cx="5946384" cy="419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0.0    &lt;=    Math.random()    &lt;    1.0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8A4CF8-7393-4CBD-9B78-28DBBBBEDD1D}"/>
              </a:ext>
            </a:extLst>
          </p:cNvPr>
          <p:cNvSpPr/>
          <p:nvPr/>
        </p:nvSpPr>
        <p:spPr>
          <a:xfrm>
            <a:off x="5546384" y="2784225"/>
            <a:ext cx="5946385" cy="628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0.0 *10   &lt;=    Math.random()*10    &lt;    1.0*10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(0.0)                                                           (10.0)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5C8F56-B2FE-4FD6-A914-B77D340D7C6A}"/>
              </a:ext>
            </a:extLst>
          </p:cNvPr>
          <p:cNvSpPr/>
          <p:nvPr/>
        </p:nvSpPr>
        <p:spPr>
          <a:xfrm>
            <a:off x="5546383" y="3558258"/>
            <a:ext cx="5946385" cy="628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(int)0.0 *10   &lt;=   (int) (Math.random()*10 )  &lt;  (int)1.0*10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(0)   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(0,1</a:t>
            </a:r>
            <a:r>
              <a:rPr lang="en-US" altLang="ko-KR" sz="1600">
                <a:solidFill>
                  <a:schemeClr val="tx1"/>
                </a:solidFill>
              </a:rPr>
              <a:t>, 2, 3, 4 ……9)                     (10)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2E0184-266F-4F4C-A6C8-73A3F171D468}"/>
              </a:ext>
            </a:extLst>
          </p:cNvPr>
          <p:cNvSpPr/>
          <p:nvPr/>
        </p:nvSpPr>
        <p:spPr>
          <a:xfrm>
            <a:off x="5546382" y="4325719"/>
            <a:ext cx="5946385" cy="628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(int)0.0 *10 +1  &lt;=   (int) (Math.random</a:t>
            </a:r>
            <a:r>
              <a:rPr lang="en-US" altLang="ko-KR" sz="1600" smtClean="0">
                <a:solidFill>
                  <a:schemeClr val="tx1"/>
                </a:solidFill>
              </a:rPr>
              <a:t>()*10)+1   </a:t>
            </a:r>
            <a:r>
              <a:rPr lang="en-US" altLang="ko-KR" sz="1600">
                <a:solidFill>
                  <a:schemeClr val="tx1"/>
                </a:solidFill>
              </a:rPr>
              <a:t>&lt;  (int)1.0*10 +1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(1)                       </a:t>
            </a:r>
            <a:r>
              <a:rPr lang="en-US" altLang="ko-KR" sz="1600" smtClean="0">
                <a:solidFill>
                  <a:schemeClr val="tx1"/>
                </a:solidFill>
              </a:rPr>
              <a:t>( 1,2</a:t>
            </a:r>
            <a:r>
              <a:rPr lang="en-US" altLang="ko-KR" sz="1600">
                <a:solidFill>
                  <a:schemeClr val="tx1"/>
                </a:solidFill>
              </a:rPr>
              <a:t>, 3, 4 …. </a:t>
            </a:r>
            <a:r>
              <a:rPr lang="en-US" altLang="ko-KR" sz="1600" smtClean="0">
                <a:solidFill>
                  <a:schemeClr val="tx1"/>
                </a:solidFill>
              </a:rPr>
              <a:t>10)                      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smtClean="0">
                <a:solidFill>
                  <a:schemeClr val="tx1"/>
                </a:solidFill>
              </a:rPr>
              <a:t>11)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9B1B77-F6B2-464E-8013-01747A7CC178}"/>
              </a:ext>
            </a:extLst>
          </p:cNvPr>
          <p:cNvSpPr/>
          <p:nvPr/>
        </p:nvSpPr>
        <p:spPr>
          <a:xfrm>
            <a:off x="5546382" y="5087226"/>
            <a:ext cx="5946385" cy="920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</a:rPr>
              <a:t>Start</a:t>
            </a:r>
            <a:r>
              <a:rPr lang="ko-KR" altLang="en-US" sz="1600">
                <a:solidFill>
                  <a:schemeClr val="tx1"/>
                </a:solidFill>
              </a:rPr>
              <a:t>부터 시작하는 </a:t>
            </a:r>
            <a:r>
              <a:rPr lang="en-US" altLang="ko-KR" sz="1600">
                <a:solidFill>
                  <a:schemeClr val="tx1"/>
                </a:solidFill>
              </a:rPr>
              <a:t>n</a:t>
            </a:r>
            <a:r>
              <a:rPr lang="ko-KR" altLang="en-US" sz="1600">
                <a:solidFill>
                  <a:schemeClr val="tx1"/>
                </a:solidFill>
              </a:rPr>
              <a:t>개의 정수 중 임의의 정수 하나 랜덤 추출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</a:rPr>
              <a:t>Int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num = (int) (Math.random() * n) + start;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26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A8B3E7-E8FC-40FB-A63D-89DD20B9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680" y="1912846"/>
            <a:ext cx="9729552" cy="43872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 </a:t>
            </a:r>
            <a:r>
              <a:rPr lang="ko-KR" altLang="en-US" sz="2000"/>
              <a:t>반복문 </a:t>
            </a:r>
            <a:r>
              <a:rPr lang="en-US" altLang="ko-KR" sz="2000"/>
              <a:t>: </a:t>
            </a:r>
            <a:r>
              <a:rPr lang="ko-KR" altLang="en-US" sz="2000"/>
              <a:t>규칙적인 작업을 반복적으로 할 때 사용하는 문법</a:t>
            </a:r>
          </a:p>
          <a:p>
            <a:pPr lvl="1"/>
            <a:r>
              <a:rPr lang="ko-KR" altLang="en-US"/>
              <a:t> 종류 </a:t>
            </a:r>
            <a:r>
              <a:rPr lang="en-US" altLang="ko-KR"/>
              <a:t>: for</a:t>
            </a:r>
            <a:r>
              <a:rPr lang="ko-KR" altLang="en-US"/>
              <a:t>문</a:t>
            </a:r>
            <a:r>
              <a:rPr lang="en-US" altLang="ko-KR"/>
              <a:t>, while</a:t>
            </a:r>
            <a:r>
              <a:rPr lang="ko-KR" altLang="en-US"/>
              <a:t>문</a:t>
            </a:r>
            <a:r>
              <a:rPr lang="en-US" altLang="ko-KR"/>
              <a:t>, do while</a:t>
            </a:r>
            <a:r>
              <a:rPr lang="ko-KR" altLang="en-US"/>
              <a:t>문</a:t>
            </a:r>
          </a:p>
          <a:p>
            <a:pPr lvl="1"/>
            <a:r>
              <a:rPr lang="en-US" altLang="ko-KR"/>
              <a:t>for</a:t>
            </a:r>
            <a:r>
              <a:rPr lang="ko-KR" altLang="en-US"/>
              <a:t>문과 </a:t>
            </a:r>
            <a:r>
              <a:rPr lang="en-US" altLang="ko-KR"/>
              <a:t>while</a:t>
            </a:r>
            <a:r>
              <a:rPr lang="ko-KR" altLang="en-US"/>
              <a:t>문은 문법은 다르지만 동작 방식은 같다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do while</a:t>
            </a:r>
            <a:r>
              <a:rPr lang="ko-KR" altLang="en-US"/>
              <a:t>문은 조금 다름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초기화 </a:t>
            </a:r>
            <a:r>
              <a:rPr lang="en-US" altLang="ko-KR"/>
              <a:t>;</a:t>
            </a:r>
            <a:r>
              <a:rPr lang="ko-KR" altLang="en-US"/>
              <a:t> 조건식 </a:t>
            </a:r>
            <a:r>
              <a:rPr lang="en-US" altLang="ko-KR"/>
              <a:t>; </a:t>
            </a:r>
            <a:r>
              <a:rPr lang="ko-KR" altLang="en-US"/>
              <a:t>증감연산식</a:t>
            </a:r>
            <a:r>
              <a:rPr lang="en-US" altLang="ko-KR"/>
              <a:t>) {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      실행문</a:t>
            </a:r>
            <a:r>
              <a:rPr lang="en-US" altLang="ko-KR" sz="20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1. </a:t>
            </a:r>
            <a:r>
              <a:rPr lang="ko-KR" altLang="en-US" sz="2000"/>
              <a:t>초기화 </a:t>
            </a:r>
            <a:r>
              <a:rPr lang="en-US" altLang="ko-KR" sz="2000"/>
              <a:t>: </a:t>
            </a:r>
            <a:r>
              <a:rPr lang="ko-KR" altLang="en-US" sz="2000"/>
              <a:t>조건식이나 실행문에서 사용하는 변수를 초기화</a:t>
            </a:r>
            <a:r>
              <a:rPr lang="en-US" altLang="ko-KR" sz="2000"/>
              <a:t>, </a:t>
            </a:r>
            <a:r>
              <a:rPr lang="ko-KR" altLang="en-US" sz="2000"/>
              <a:t>반복문 실행시 처음만 실행된다</a:t>
            </a:r>
            <a:r>
              <a:rPr lang="en-US" altLang="ko-KR" sz="2000"/>
              <a:t>. </a:t>
            </a:r>
            <a:r>
              <a:rPr lang="ko-KR" altLang="en-US" sz="2000"/>
              <a:t>생략 가능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 </a:t>
            </a:r>
            <a:r>
              <a:rPr lang="en-US" altLang="ko-KR" sz="2000"/>
              <a:t>2. </a:t>
            </a:r>
            <a:r>
              <a:rPr lang="ko-KR" altLang="en-US" sz="2000"/>
              <a:t>조건식 </a:t>
            </a:r>
            <a:r>
              <a:rPr lang="en-US" altLang="ko-KR" sz="2000"/>
              <a:t>: </a:t>
            </a:r>
            <a:r>
              <a:rPr lang="ko-KR" altLang="en-US" sz="2000"/>
              <a:t>반복문의 반복을 결정하는 식</a:t>
            </a:r>
            <a:r>
              <a:rPr lang="en-US" altLang="ko-KR" sz="2000"/>
              <a:t>. </a:t>
            </a:r>
            <a:r>
              <a:rPr lang="ko-KR" altLang="en-US" sz="2000"/>
              <a:t>참이면 반복</a:t>
            </a:r>
            <a:r>
              <a:rPr lang="en-US" altLang="ko-KR" sz="2000"/>
              <a:t>, </a:t>
            </a:r>
            <a:r>
              <a:rPr lang="ko-KR" altLang="en-US" sz="2000"/>
              <a:t>거짓이면 스톱</a:t>
            </a:r>
            <a:r>
              <a:rPr lang="en-US" altLang="ko-KR" sz="2000"/>
              <a:t>. </a:t>
            </a:r>
            <a:r>
              <a:rPr lang="ko-KR" altLang="en-US" sz="2000"/>
              <a:t>생략가능</a:t>
            </a:r>
            <a:r>
              <a:rPr lang="en-US" altLang="ko-KR" sz="2000"/>
              <a:t>(</a:t>
            </a:r>
            <a:r>
              <a:rPr lang="ko-KR" altLang="en-US" sz="2000"/>
              <a:t>생략하면 무조건 참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 </a:t>
            </a:r>
            <a:r>
              <a:rPr lang="en-US" altLang="ko-KR" sz="2000"/>
              <a:t>4. </a:t>
            </a:r>
            <a:r>
              <a:rPr lang="ko-KR" altLang="en-US" sz="2000"/>
              <a:t>증감연산식 </a:t>
            </a:r>
            <a:r>
              <a:rPr lang="en-US" altLang="ko-KR" sz="2000"/>
              <a:t>: </a:t>
            </a:r>
            <a:r>
              <a:rPr lang="ko-KR" altLang="en-US" sz="2000"/>
              <a:t>조건식에서 사용하는 변수를 증가</a:t>
            </a:r>
            <a:r>
              <a:rPr lang="en-US" altLang="ko-KR" sz="2000"/>
              <a:t>/</a:t>
            </a:r>
            <a:r>
              <a:rPr lang="ko-KR" altLang="en-US" sz="2000"/>
              <a:t>감소시켜서 반복 횟수를 결정</a:t>
            </a:r>
            <a:r>
              <a:rPr lang="en-US" altLang="ko-KR" sz="2000"/>
              <a:t>. </a:t>
            </a:r>
            <a:r>
              <a:rPr lang="ko-KR" altLang="en-US" sz="2000"/>
              <a:t>생략가능</a:t>
            </a:r>
            <a:endParaRPr lang="en-US" altLang="ko-KR" sz="1600"/>
          </a:p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CF06B0-97AF-4F82-ABEE-3462A541AC13}"/>
              </a:ext>
            </a:extLst>
          </p:cNvPr>
          <p:cNvSpPr/>
          <p:nvPr/>
        </p:nvSpPr>
        <p:spPr>
          <a:xfrm>
            <a:off x="6962862" y="2703621"/>
            <a:ext cx="3523377" cy="1450758"/>
          </a:xfrm>
          <a:prstGeom prst="roundRect">
            <a:avLst>
              <a:gd name="adj" fmla="val 97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for ( 1.</a:t>
            </a:r>
            <a:r>
              <a:rPr lang="ko-KR" altLang="en-US" sz="1200">
                <a:solidFill>
                  <a:schemeClr val="tx1"/>
                </a:solidFill>
              </a:rPr>
              <a:t>초기화 </a:t>
            </a:r>
            <a:r>
              <a:rPr lang="en-US" altLang="ko-KR" sz="1200">
                <a:solidFill>
                  <a:schemeClr val="tx1"/>
                </a:solidFill>
              </a:rPr>
              <a:t>; 2.5.8.</a:t>
            </a:r>
            <a:r>
              <a:rPr lang="ko-KR" altLang="en-US" sz="1200">
                <a:solidFill>
                  <a:schemeClr val="tx1"/>
                </a:solidFill>
              </a:rPr>
              <a:t>조건식 </a:t>
            </a:r>
            <a:r>
              <a:rPr lang="en-US" altLang="ko-KR" sz="1200">
                <a:solidFill>
                  <a:schemeClr val="tx1"/>
                </a:solidFill>
              </a:rPr>
              <a:t>; 4.7.</a:t>
            </a:r>
            <a:r>
              <a:rPr lang="ko-KR" altLang="en-US" sz="1200">
                <a:solidFill>
                  <a:schemeClr val="tx1"/>
                </a:solidFill>
              </a:rPr>
              <a:t>증감연산식 </a:t>
            </a:r>
            <a:r>
              <a:rPr lang="en-US" altLang="ko-KR" sz="1200">
                <a:solidFill>
                  <a:schemeClr val="tx1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</a:rPr>
              <a:t>      3.6.</a:t>
            </a:r>
            <a:r>
              <a:rPr lang="ko-KR" altLang="en-US" sz="1400">
                <a:solidFill>
                  <a:schemeClr val="tx1"/>
                </a:solidFill>
              </a:rPr>
              <a:t>실행문</a:t>
            </a:r>
            <a:r>
              <a:rPr lang="en-US" altLang="ko-KR" sz="140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altLang="ko-KR" sz="12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  <a:sym typeface="Wingdings" panose="05000000000000000000" pitchFamily="2" charset="2"/>
              </a:rPr>
              <a:t>   </a:t>
            </a:r>
            <a:r>
              <a:rPr lang="ko-KR" altLang="en-US" sz="1200">
                <a:solidFill>
                  <a:schemeClr val="tx1"/>
                </a:solidFill>
              </a:rPr>
              <a:t>조건문이 실행되는 순서를 번호로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5464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F77D4-5663-DE5F-F622-621861F5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4AC82-F954-2C07-B4AF-6C268462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자바</a:t>
            </a:r>
            <a:r>
              <a:rPr lang="en-US" altLang="ko-KR" i="0">
                <a:solidFill>
                  <a:schemeClr val="tx1"/>
                </a:solidFill>
                <a:effectLst/>
                <a:latin typeface="+mj-ea"/>
                <a:ea typeface="+mj-ea"/>
              </a:rPr>
              <a:t>(Java)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는 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썬 마이크로시스템즈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의 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제임스 고슬링</a:t>
            </a:r>
            <a:r>
              <a:rPr lang="en-US" altLang="ko-KR" i="0">
                <a:solidFill>
                  <a:schemeClr val="tx1"/>
                </a:solidFill>
                <a:effectLst/>
                <a:latin typeface="+mj-ea"/>
                <a:ea typeface="+mj-ea"/>
              </a:rPr>
              <a:t>(James Gosling)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과 다른 연구원들이 개발한 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객체 지향적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프로그래밍 언어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이다</a:t>
            </a:r>
            <a:r>
              <a:rPr lang="en-US" altLang="ko-KR" i="0">
                <a:solidFill>
                  <a:schemeClr val="tx1"/>
                </a:solidFill>
                <a:effectLst/>
                <a:latin typeface="+mj-ea"/>
                <a:ea typeface="+mj-ea"/>
              </a:rPr>
              <a:t>. </a:t>
            </a:r>
            <a:r>
              <a:rPr lang="en-US" altLang="ko-KR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1991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년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 그린 프로젝트</a:t>
            </a:r>
            <a:r>
              <a:rPr lang="en-US" altLang="ko-KR" i="0">
                <a:solidFill>
                  <a:schemeClr val="tx1"/>
                </a:solidFill>
                <a:effectLst/>
                <a:latin typeface="+mj-ea"/>
                <a:ea typeface="+mj-ea"/>
              </a:rPr>
              <a:t>(Green Project)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라는 이름으로 시작해 </a:t>
            </a:r>
            <a:r>
              <a:rPr lang="en-US" altLang="ko-KR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1995</a:t>
            </a:r>
            <a:r>
              <a:rPr lang="ko-KR" altLang="en-US" i="0" u="none" strike="noStrike">
                <a:solidFill>
                  <a:schemeClr val="tx1"/>
                </a:solidFill>
                <a:effectLst/>
                <a:latin typeface="+mj-ea"/>
                <a:ea typeface="+mj-ea"/>
              </a:rPr>
              <a:t>년</a:t>
            </a:r>
            <a:r>
              <a:rPr lang="ko-KR" altLang="en-US" i="0">
                <a:solidFill>
                  <a:schemeClr val="tx1"/>
                </a:solidFill>
                <a:effectLst/>
                <a:latin typeface="+mj-ea"/>
                <a:ea typeface="+mj-ea"/>
              </a:rPr>
              <a:t>에 발표했다</a:t>
            </a:r>
            <a:r>
              <a:rPr lang="en-US" altLang="ko-KR" i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- 2010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년 썬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(sun)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이 오라클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(oracle)</a:t>
            </a: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사에 인수되면서 자바는 오라클사의 제품이 되었다</a:t>
            </a:r>
            <a:r>
              <a:rPr lang="en-US" altLang="ko-KR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88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r>
              <a:rPr lang="en-US" altLang="ko-KR"/>
              <a:t>(while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A8B3E7-E8FC-40FB-A63D-89DD20B9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680" y="1912846"/>
            <a:ext cx="9729552" cy="4387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while</a:t>
            </a:r>
            <a:r>
              <a:rPr lang="ko-KR" altLang="en-US" sz="1800"/>
              <a:t>문 </a:t>
            </a:r>
            <a:r>
              <a:rPr lang="en-US" altLang="ko-KR" sz="1800"/>
              <a:t>: </a:t>
            </a:r>
            <a:r>
              <a:rPr lang="ko-KR" altLang="en-US" sz="1800"/>
              <a:t>조건식이 </a:t>
            </a:r>
            <a:r>
              <a:rPr lang="en-US" altLang="ko-KR" sz="1800"/>
              <a:t>true</a:t>
            </a:r>
            <a:r>
              <a:rPr lang="ko-KR" altLang="en-US" sz="1800"/>
              <a:t>일 경우에 계속해서 반복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1600"/>
              <a:t>While(</a:t>
            </a:r>
            <a:r>
              <a:rPr lang="ko-KR" altLang="en-US" sz="1600"/>
              <a:t>조건식</a:t>
            </a:r>
            <a:r>
              <a:rPr lang="en-US" altLang="ko-KR" sz="160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</a:t>
            </a:r>
            <a:r>
              <a:rPr lang="ko-KR" altLang="en-US" sz="1600"/>
              <a:t>실행문</a:t>
            </a:r>
            <a:r>
              <a:rPr lang="en-US" altLang="ko-KR" sz="16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}</a:t>
            </a:r>
          </a:p>
          <a:p>
            <a:r>
              <a:rPr lang="en-US" altLang="ko-KR" sz="1600"/>
              <a:t>1. </a:t>
            </a:r>
            <a:r>
              <a:rPr lang="ko-KR" altLang="en-US" sz="1600"/>
              <a:t>조건식을 평가한다</a:t>
            </a:r>
            <a:r>
              <a:rPr lang="en-US" altLang="ko-KR" sz="1600"/>
              <a:t>. </a:t>
            </a:r>
            <a:r>
              <a:rPr lang="ko-KR" altLang="en-US" sz="1600"/>
              <a:t>조건식의 평가 결과가 </a:t>
            </a:r>
            <a:r>
              <a:rPr lang="en-US" altLang="ko-KR" sz="1600"/>
              <a:t>true</a:t>
            </a:r>
            <a:r>
              <a:rPr lang="ko-KR" altLang="en-US" sz="1600"/>
              <a:t>면 실행문을 실행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2. </a:t>
            </a:r>
            <a:r>
              <a:rPr lang="ko-KR" altLang="en-US" sz="1600"/>
              <a:t>실행문이 모두 실행되면 다시 조건식으로 되돌아가서 조건식을 다시 평가</a:t>
            </a:r>
            <a:endParaRPr lang="en-US" altLang="ko-KR" sz="1600"/>
          </a:p>
          <a:p>
            <a:r>
              <a:rPr lang="ko-KR" altLang="en-US" sz="1600"/>
              <a:t>처음부터 조건식의 평가가 </a:t>
            </a:r>
            <a:r>
              <a:rPr lang="en-US" altLang="ko-KR" sz="1600"/>
              <a:t>false</a:t>
            </a:r>
            <a:r>
              <a:rPr lang="ko-KR" altLang="en-US" sz="1600"/>
              <a:t>이면 실행문은 한번도 실행되지 않음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조건식이 </a:t>
            </a:r>
            <a:r>
              <a:rPr lang="en-US" altLang="ko-KR" sz="1600"/>
              <a:t>true</a:t>
            </a:r>
            <a:r>
              <a:rPr lang="ko-KR" altLang="en-US" sz="1600"/>
              <a:t>인경우 조건식의 결과값이 바뀌지 않는다면 무한루프에 빠질 수 있음</a:t>
            </a:r>
            <a:r>
              <a:rPr lang="en-US" altLang="ko-KR" sz="1600"/>
              <a:t>. </a:t>
            </a:r>
          </a:p>
          <a:p>
            <a:pPr marL="0" indent="0"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5892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B98C8-B6B2-40AA-B309-3AB1720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r>
              <a:rPr lang="en-US" altLang="ko-KR"/>
              <a:t>(do~while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3A8B3E7-E8FC-40FB-A63D-89DD20B9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680" y="1912846"/>
            <a:ext cx="9729552" cy="4387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do~while</a:t>
            </a:r>
            <a:r>
              <a:rPr lang="ko-KR" altLang="en-US" sz="1800"/>
              <a:t>문 </a:t>
            </a:r>
            <a:r>
              <a:rPr lang="en-US" altLang="ko-KR" sz="1800"/>
              <a:t>: </a:t>
            </a:r>
            <a:r>
              <a:rPr lang="ko-KR" altLang="en-US" sz="1800"/>
              <a:t>조건식이 </a:t>
            </a:r>
            <a:r>
              <a:rPr lang="en-US" altLang="ko-KR" sz="1800"/>
              <a:t>true</a:t>
            </a:r>
            <a:r>
              <a:rPr lang="ko-KR" altLang="en-US" sz="1800"/>
              <a:t>일 경우에 계속해서 반복</a:t>
            </a:r>
            <a:endParaRPr lang="en-US" altLang="ko-KR" sz="1800"/>
          </a:p>
          <a:p>
            <a:r>
              <a:rPr lang="en-US" altLang="ko-KR" sz="1600"/>
              <a:t>do {</a:t>
            </a:r>
          </a:p>
          <a:p>
            <a:r>
              <a:rPr lang="ko-KR" altLang="en-US" sz="1600"/>
              <a:t>      실행문</a:t>
            </a:r>
            <a:r>
              <a:rPr lang="en-US" altLang="ko-KR" sz="16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} While(</a:t>
            </a:r>
            <a:r>
              <a:rPr lang="ko-KR" altLang="en-US" sz="1600"/>
              <a:t>조건식</a:t>
            </a:r>
            <a:r>
              <a:rPr lang="en-US" altLang="ko-KR" sz="1600"/>
              <a:t>) </a:t>
            </a:r>
          </a:p>
          <a:p>
            <a:r>
              <a:rPr lang="en-US" altLang="ko-KR" sz="1600"/>
              <a:t>1. </a:t>
            </a:r>
            <a:r>
              <a:rPr lang="ko-KR" altLang="en-US" sz="1600"/>
              <a:t>실행문을 실행한 후 조건식을 평가한다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2. </a:t>
            </a:r>
            <a:r>
              <a:rPr lang="ko-KR" altLang="en-US" sz="1600"/>
              <a:t>조건식의 평가 결과가 </a:t>
            </a:r>
            <a:r>
              <a:rPr lang="en-US" altLang="ko-KR" sz="1600"/>
              <a:t>true</a:t>
            </a:r>
            <a:r>
              <a:rPr lang="ko-KR" altLang="en-US" sz="1600"/>
              <a:t>면 실행문을 반복 실행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3. </a:t>
            </a:r>
            <a:r>
              <a:rPr lang="ko-KR" altLang="en-US" sz="1600"/>
              <a:t>조건식의 평가 결과가 </a:t>
            </a:r>
            <a:r>
              <a:rPr lang="en-US" altLang="ko-KR" sz="1600"/>
              <a:t>false</a:t>
            </a:r>
            <a:r>
              <a:rPr lang="ko-KR" altLang="en-US" sz="1600"/>
              <a:t>이면 실행문 종료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조건식의 결과와 상관없이 무조건 </a:t>
            </a:r>
            <a:r>
              <a:rPr lang="en-US" altLang="ko-KR" sz="1600"/>
              <a:t>1</a:t>
            </a:r>
            <a:r>
              <a:rPr lang="ko-KR" altLang="en-US" sz="1600"/>
              <a:t>번은 실행문을 실행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2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E100-09CE-73AF-26AC-178E65C7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7B5B8-1BD7-88D3-83FB-AD02CED1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/>
              <a:t>운영체제에 독립적이다</a:t>
            </a:r>
            <a:r>
              <a:rPr lang="en-US" altLang="ko-KR"/>
              <a:t>.</a:t>
            </a:r>
          </a:p>
          <a:p>
            <a:pPr marL="749808" lvl="1" indent="-457200"/>
            <a:r>
              <a:rPr lang="ko-KR" altLang="en-US"/>
              <a:t>자바가상머신</a:t>
            </a:r>
            <a:r>
              <a:rPr lang="en-US" altLang="ko-KR"/>
              <a:t>(JVM)</a:t>
            </a:r>
            <a:r>
              <a:rPr lang="ko-KR" altLang="en-US"/>
              <a:t>을 통해 통신하고</a:t>
            </a:r>
            <a:r>
              <a:rPr lang="en-US" altLang="ko-KR"/>
              <a:t>, JVM</a:t>
            </a:r>
            <a:r>
              <a:rPr lang="ko-KR" altLang="en-US"/>
              <a:t>이 자바 응용 프로그램으로부터 전달받은 명령을 해당 운영체제가 이해할 수 있도록 변환하여 전달</a:t>
            </a:r>
            <a:r>
              <a:rPr lang="en-US" altLang="ko-KR"/>
              <a:t>.</a:t>
            </a:r>
          </a:p>
          <a:p>
            <a:pPr marL="749808" lvl="1" indent="-457200"/>
            <a:r>
              <a:rPr lang="ko-KR" altLang="en-US"/>
              <a:t>자바로 작성된 프로그램은 운영체제에는 독립적이지만 </a:t>
            </a:r>
            <a:r>
              <a:rPr lang="en-US" altLang="ko-KR"/>
              <a:t>JVM</a:t>
            </a:r>
            <a:r>
              <a:rPr lang="ko-KR" altLang="en-US"/>
              <a:t>은 운영체제에 종속적이여서 여러 운영체제 설치할 수 있는 서로 다른 버전의 </a:t>
            </a:r>
            <a:r>
              <a:rPr lang="en-US" altLang="ko-KR"/>
              <a:t>JVM</a:t>
            </a:r>
            <a:r>
              <a:rPr lang="ko-KR" altLang="en-US"/>
              <a:t>을 제공</a:t>
            </a:r>
            <a:r>
              <a:rPr lang="en-US" altLang="ko-KR"/>
              <a:t>.</a:t>
            </a:r>
          </a:p>
          <a:p>
            <a:pPr marL="749808" lvl="1" indent="-457200"/>
            <a:r>
              <a:rPr lang="ko-KR" altLang="en-US"/>
              <a:t>그래서 자바로 작성된 프로그램은 운영체제와 하드웨어에 관계없이 실행 가능하며 이것을 </a:t>
            </a:r>
            <a:r>
              <a:rPr lang="en-US" altLang="ko-KR"/>
              <a:t>‘</a:t>
            </a:r>
            <a:r>
              <a:rPr lang="ko-KR" altLang="en-US"/>
              <a:t>한번 작성하면</a:t>
            </a:r>
            <a:r>
              <a:rPr lang="en-US" altLang="ko-KR"/>
              <a:t>, </a:t>
            </a:r>
            <a:r>
              <a:rPr lang="ko-KR" altLang="en-US"/>
              <a:t>어디서나 실행된다</a:t>
            </a:r>
            <a:r>
              <a:rPr lang="en-US" altLang="ko-KR"/>
              <a:t>.(Write once, run anywhere)’</a:t>
            </a:r>
            <a:r>
              <a:rPr lang="ko-KR" altLang="en-US"/>
              <a:t>고 표현되기도 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객체지향언어이다</a:t>
            </a:r>
            <a:r>
              <a:rPr lang="en-US" altLang="ko-KR"/>
              <a:t>.</a:t>
            </a:r>
          </a:p>
          <a:p>
            <a:pPr marL="749808" lvl="1" indent="-457200"/>
            <a:r>
              <a:rPr lang="ko-KR" altLang="en-US"/>
              <a:t>객체지향언어</a:t>
            </a:r>
            <a:r>
              <a:rPr lang="en-US" altLang="ko-KR"/>
              <a:t>(Object-Oriented</a:t>
            </a:r>
            <a:r>
              <a:rPr lang="ko-KR" altLang="en-US"/>
              <a:t> </a:t>
            </a:r>
            <a:r>
              <a:rPr lang="en-US" altLang="ko-KR"/>
              <a:t>programming language) </a:t>
            </a:r>
          </a:p>
          <a:p>
            <a:pPr marL="749808" lvl="1" indent="-457200"/>
            <a:r>
              <a:rPr lang="ko-KR" alt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컴퓨터 프로그램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 </a:t>
            </a:r>
            <a:r>
              <a:rPr lang="ko-KR" alt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명령어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목록으로 보는 시각에서 벗어나 여러 개의 독립된 단위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 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들의 모임으로 파악하고자 하는 것이다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각각의 객체는 </a:t>
            </a:r>
            <a:r>
              <a:rPr lang="ko-KR" alt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메시지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주고받고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</a:t>
            </a:r>
            <a:r>
              <a:rPr lang="ko-KR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처리할 수 있다</a:t>
            </a:r>
            <a:r>
              <a:rPr lang="en-US" altLang="ko-KR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비교적 배우기 쉽다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4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E100-09CE-73AF-26AC-178E65C7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7B5B8-1BD7-88D3-83FB-AD02CED1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/>
              <a:t>자동 메모리 관리</a:t>
            </a:r>
            <a:r>
              <a:rPr lang="en-US" altLang="ko-KR"/>
              <a:t>(Garbage Collection)</a:t>
            </a:r>
          </a:p>
          <a:p>
            <a:pPr marL="749808" lvl="1" indent="-457200"/>
            <a:r>
              <a:rPr lang="ko-KR" altLang="en-US"/>
              <a:t>자바로</a:t>
            </a:r>
            <a:r>
              <a:rPr lang="en-US" altLang="ko-KR"/>
              <a:t> </a:t>
            </a:r>
            <a:r>
              <a:rPr lang="ko-KR" altLang="en-US"/>
              <a:t>작성된 프로그램이 실행되면 가베지컬렉터</a:t>
            </a:r>
            <a:r>
              <a:rPr lang="en-US" altLang="ko-KR"/>
              <a:t>(Garbage Collector)</a:t>
            </a:r>
            <a:r>
              <a:rPr lang="ko-KR" altLang="en-US"/>
              <a:t>가 자동으로 메모리를 관리해주기 때문에 프로그래머는 메모리를 따로 관리하지 않아도 된다</a:t>
            </a:r>
            <a:r>
              <a:rPr lang="en-US" altLang="ko-KR"/>
              <a:t>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/>
              <a:t>네트워크와 분산처리를 지원한다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/>
              <a:t>멀티 쓰레드를 지원한다</a:t>
            </a:r>
            <a:r>
              <a:rPr lang="en-US" altLang="ko-KR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/>
              <a:t>동적로딩</a:t>
            </a:r>
            <a:r>
              <a:rPr lang="en-US" altLang="ko-KR"/>
              <a:t>(Dynamic Loading)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지원한다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0985D3-D9A6-90E7-D6C1-2F0FFFC0673A}"/>
              </a:ext>
            </a:extLst>
          </p:cNvPr>
          <p:cNvSpPr/>
          <p:nvPr/>
        </p:nvSpPr>
        <p:spPr>
          <a:xfrm>
            <a:off x="1397000" y="4051300"/>
            <a:ext cx="8458200" cy="1069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A9ABF9-B39C-FE0B-DC4D-8C62171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JVM(Java Virtual Machine)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A9F8BA-9E00-4045-752A-F5F01586E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3950"/>
              </p:ext>
            </p:extLst>
          </p:nvPr>
        </p:nvGraphicFramePr>
        <p:xfrm>
          <a:off x="1935163" y="2011363"/>
          <a:ext cx="21542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CCBF0EF3-DF26-5142-E701-FB1508AFE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424814"/>
              </p:ext>
            </p:extLst>
          </p:nvPr>
        </p:nvGraphicFramePr>
        <p:xfrm>
          <a:off x="4513263" y="2011363"/>
          <a:ext cx="21542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3AEFB3BE-3CD8-5285-AC90-68ADB99F3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944232"/>
              </p:ext>
            </p:extLst>
          </p:nvPr>
        </p:nvGraphicFramePr>
        <p:xfrm>
          <a:off x="7200902" y="2011363"/>
          <a:ext cx="21542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61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개발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자바 개발 도구 설치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</a:t>
            </a:r>
            <a:r>
              <a:rPr lang="en-US" altLang="ko-KR" sz="1600" b="1" dirty="0"/>
              <a:t>JDK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(Java Development Kit) : </a:t>
            </a:r>
            <a:r>
              <a:rPr lang="ko-KR" altLang="en-US" sz="1600" b="1" dirty="0"/>
              <a:t>자바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개발 키트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프로그램에 필요한 자바 가상 기계</a:t>
            </a:r>
            <a:r>
              <a:rPr lang="en-US" altLang="ko-KR" sz="1400" dirty="0"/>
              <a:t>(JVM),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API, </a:t>
            </a:r>
            <a:r>
              <a:rPr lang="ko-KR" altLang="en-US" sz="1400" dirty="0"/>
              <a:t>컴파일러 등의 개발도구 포함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 JRE (Java</a:t>
            </a:r>
            <a:r>
              <a:rPr lang="ko-KR" altLang="en-US" sz="1600" dirty="0"/>
              <a:t> </a:t>
            </a:r>
            <a:r>
              <a:rPr lang="en-US" altLang="ko-KR" sz="1600" dirty="0"/>
              <a:t>Runtime</a:t>
            </a:r>
            <a:r>
              <a:rPr lang="ko-KR" altLang="en-US" sz="1600" dirty="0"/>
              <a:t> </a:t>
            </a:r>
            <a:r>
              <a:rPr lang="en-US" altLang="ko-KR" sz="1600" dirty="0"/>
              <a:t>Environment) : </a:t>
            </a:r>
            <a:r>
              <a:rPr lang="ko-KR" altLang="en-US" sz="1600" dirty="0"/>
              <a:t>자바 실행 환경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 실행에 필요한 자바 가상 기계</a:t>
            </a:r>
            <a:r>
              <a:rPr lang="en-US" altLang="ko-KR" sz="1400" dirty="0"/>
              <a:t>(JVM), </a:t>
            </a:r>
            <a:r>
              <a:rPr lang="ko-KR" altLang="en-US" sz="1400" dirty="0"/>
              <a:t>라이브러리 </a:t>
            </a:r>
            <a:r>
              <a:rPr lang="en-US" altLang="ko-KR" sz="1400" dirty="0"/>
              <a:t>API</a:t>
            </a:r>
            <a:r>
              <a:rPr lang="ko-KR" altLang="en-US" sz="1400" dirty="0"/>
              <a:t>만 포함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 프로그램을 </a:t>
            </a:r>
            <a:r>
              <a:rPr lang="ko-KR" altLang="en-US" sz="1400" dirty="0" err="1"/>
              <a:t>개발하는게</a:t>
            </a:r>
            <a:r>
              <a:rPr lang="ko-KR" altLang="en-US" sz="1400" dirty="0"/>
              <a:t> 아니라 이미 개발된 프로그램만 실행한다면 </a:t>
            </a:r>
            <a:r>
              <a:rPr lang="en-US" altLang="ko-KR" sz="1400" dirty="0"/>
              <a:t>JRE</a:t>
            </a:r>
            <a:r>
              <a:rPr lang="ko-KR" altLang="en-US" sz="1400" dirty="0"/>
              <a:t>만 설치하면 됨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JRE = JVM + </a:t>
            </a:r>
            <a:r>
              <a:rPr lang="ko-KR" altLang="en-US" sz="1600" dirty="0"/>
              <a:t>표준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라이브러리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JDK = JRE + </a:t>
            </a:r>
            <a:r>
              <a:rPr lang="ko-KR" altLang="en-US" sz="1600" dirty="0"/>
              <a:t>개발에</a:t>
            </a:r>
            <a:r>
              <a:rPr lang="en-US" altLang="ko-KR" sz="1600" dirty="0"/>
              <a:t> </a:t>
            </a:r>
            <a:r>
              <a:rPr lang="ko-KR" altLang="en-US" sz="1600" dirty="0"/>
              <a:t>필요한 도구</a:t>
            </a:r>
          </a:p>
        </p:txBody>
      </p:sp>
    </p:spTree>
    <p:extLst>
      <p:ext uri="{BB962C8B-B14F-4D97-AF65-F5344CB8AC3E}">
        <p14:creationId xmlns:p14="http://schemas.microsoft.com/office/powerpoint/2010/main" val="18519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</a:t>
            </a:r>
            <a:r>
              <a:rPr lang="en-US" altLang="ko-KR"/>
              <a:t> </a:t>
            </a:r>
            <a:r>
              <a:rPr lang="ko-KR" altLang="en-US"/>
              <a:t>개발 환경 구축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67C36D1-B4D2-4553-92DE-A40F7C7F32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108038"/>
              </p:ext>
            </p:extLst>
          </p:nvPr>
        </p:nvGraphicFramePr>
        <p:xfrm>
          <a:off x="6039401" y="3550222"/>
          <a:ext cx="4938712" cy="160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417978F-DF08-43D0-B7DC-EF9FDE60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3887" y="2202110"/>
            <a:ext cx="493776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자바 프로그램 개발용 편집 툴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EditPlus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UltraEdit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Jpadpro</a:t>
            </a:r>
            <a:endParaRPr lang="en-US" altLang="ko-KR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Kawa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/>
              <a:t>Eclipse (2003</a:t>
            </a:r>
            <a:r>
              <a:rPr lang="ko-KR" altLang="en-US" b="1" dirty="0"/>
              <a:t>년 </a:t>
            </a:r>
            <a:r>
              <a:rPr lang="en-US" altLang="ko-KR" b="1" dirty="0"/>
              <a:t>IBM</a:t>
            </a:r>
            <a:r>
              <a:rPr lang="ko-KR" altLang="en-US" b="1" dirty="0"/>
              <a:t>에서 개발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967F8EB2-77B5-4B51-827F-2D90D5E50B3A}"/>
              </a:ext>
            </a:extLst>
          </p:cNvPr>
          <p:cNvSpPr txBox="1">
            <a:spLocks/>
          </p:cNvSpPr>
          <p:nvPr/>
        </p:nvSpPr>
        <p:spPr>
          <a:xfrm>
            <a:off x="5945277" y="2207982"/>
            <a:ext cx="4937760" cy="10779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 </a:t>
            </a:r>
            <a:r>
              <a:rPr lang="ko-KR" altLang="en-US"/>
              <a:t>자바 개발 도구 설치 순서는 꼭 지켜서 설치하셔야 합니다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431D-18D0-4743-A7EC-DD34320E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362A5-83FF-4A63-B6B3-7D68B96A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프로그래밍 언어</a:t>
            </a:r>
          </a:p>
          <a:p>
            <a:pPr lvl="1"/>
            <a:r>
              <a:rPr lang="ko-KR" altLang="en-US" dirty="0"/>
              <a:t>사람의 언어를 기계가 인식할 수 있도록 기계어로 변환</a:t>
            </a:r>
            <a:endParaRPr lang="en-US" altLang="ko-KR" dirty="0"/>
          </a:p>
          <a:p>
            <a:pPr lvl="1"/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/>
              <a:t>기계어로 변환하는 과정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문법이 하나라도 틀리면 동작이 안됨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JAVA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파일로 </a:t>
            </a:r>
            <a:r>
              <a:rPr lang="ko-KR" altLang="en-US" dirty="0" err="1"/>
              <a:t>작업을하고</a:t>
            </a:r>
            <a:r>
              <a:rPr lang="ko-KR" altLang="en-US" dirty="0"/>
              <a:t> 실행은 </a:t>
            </a:r>
            <a:r>
              <a:rPr lang="en-US" altLang="ko-KR" dirty="0"/>
              <a:t>class </a:t>
            </a:r>
            <a:r>
              <a:rPr lang="ko-KR" altLang="en-US" dirty="0"/>
              <a:t>파일로 변환해서 동작</a:t>
            </a:r>
          </a:p>
        </p:txBody>
      </p:sp>
    </p:spTree>
    <p:extLst>
      <p:ext uri="{BB962C8B-B14F-4D97-AF65-F5344CB8AC3E}">
        <p14:creationId xmlns:p14="http://schemas.microsoft.com/office/powerpoint/2010/main" val="872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AF02-96B5-4677-B558-5277A088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 동작과정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060C37-9E09-4EF2-9BD5-0396EF0B1856}"/>
              </a:ext>
            </a:extLst>
          </p:cNvPr>
          <p:cNvSpPr/>
          <p:nvPr/>
        </p:nvSpPr>
        <p:spPr>
          <a:xfrm>
            <a:off x="1097280" y="2508308"/>
            <a:ext cx="2281806" cy="122479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화면</a:t>
            </a:r>
            <a:endParaRPr lang="en-US" altLang="ko-KR" sz="1600"/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클라이언트</a:t>
            </a:r>
            <a:r>
              <a:rPr lang="en-US" altLang="ko-KR" sz="16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48E77E-1BC8-48E5-B34E-8CBF50A6FBCE}"/>
              </a:ext>
            </a:extLst>
          </p:cNvPr>
          <p:cNvSpPr/>
          <p:nvPr/>
        </p:nvSpPr>
        <p:spPr>
          <a:xfrm>
            <a:off x="4828494" y="2508307"/>
            <a:ext cx="1963024" cy="12247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en-US" altLang="ko-KR"/>
          </a:p>
          <a:p>
            <a:pPr algn="ctr"/>
            <a:r>
              <a:rPr lang="en-US" altLang="ko-KR"/>
              <a:t>(JAVA</a:t>
            </a:r>
            <a:r>
              <a:rPr lang="ko-KR" altLang="en-US"/>
              <a:t>언어 사용</a:t>
            </a:r>
            <a:r>
              <a:rPr lang="en-US" altLang="ko-KR"/>
              <a:t>)</a:t>
            </a:r>
          </a:p>
          <a:p>
            <a:pPr algn="ctr"/>
            <a:r>
              <a:rPr lang="en-US" altLang="ko-KR"/>
              <a:t>Spring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0E414-2AB6-476C-A422-F0B096D0C2F9}"/>
              </a:ext>
            </a:extLst>
          </p:cNvPr>
          <p:cNvSpPr/>
          <p:nvPr/>
        </p:nvSpPr>
        <p:spPr>
          <a:xfrm>
            <a:off x="8240926" y="2508307"/>
            <a:ext cx="2382473" cy="12247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</a:p>
          <a:p>
            <a:pPr algn="ctr"/>
            <a:r>
              <a:rPr lang="en-US" altLang="ko-KR"/>
              <a:t>(SQL</a:t>
            </a:r>
            <a:r>
              <a:rPr lang="ko-KR" altLang="en-US"/>
              <a:t>언어</a:t>
            </a:r>
            <a:r>
              <a:rPr lang="en-US" altLang="ko-KR"/>
              <a:t>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EC62293-0C0C-40C9-8A58-2D795C855F27}"/>
              </a:ext>
            </a:extLst>
          </p:cNvPr>
          <p:cNvSpPr/>
          <p:nvPr/>
        </p:nvSpPr>
        <p:spPr>
          <a:xfrm>
            <a:off x="3737611" y="2594297"/>
            <a:ext cx="838899" cy="4613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정보요청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FF5D869-87A2-4FA1-A884-334EC75691B6}"/>
              </a:ext>
            </a:extLst>
          </p:cNvPr>
          <p:cNvSpPr/>
          <p:nvPr/>
        </p:nvSpPr>
        <p:spPr>
          <a:xfrm>
            <a:off x="3531625" y="3171037"/>
            <a:ext cx="838899" cy="4613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OK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0740634-309C-4A58-9D46-F365CA1F489B}"/>
              </a:ext>
            </a:extLst>
          </p:cNvPr>
          <p:cNvSpPr/>
          <p:nvPr/>
        </p:nvSpPr>
        <p:spPr>
          <a:xfrm>
            <a:off x="7043502" y="2682378"/>
            <a:ext cx="838899" cy="4613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정보요청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0C33AA74-B6F7-442C-871C-7463C5DA713E}"/>
              </a:ext>
            </a:extLst>
          </p:cNvPr>
          <p:cNvSpPr/>
          <p:nvPr/>
        </p:nvSpPr>
        <p:spPr>
          <a:xfrm>
            <a:off x="7043501" y="3196205"/>
            <a:ext cx="838899" cy="4613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OK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75FD4-B932-48B6-B6A2-CF51AB2F00BB}"/>
              </a:ext>
            </a:extLst>
          </p:cNvPr>
          <p:cNvSpPr txBox="1"/>
          <p:nvPr/>
        </p:nvSpPr>
        <p:spPr>
          <a:xfrm>
            <a:off x="868680" y="3981390"/>
            <a:ext cx="1081532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서버를 돌리는 언어</a:t>
            </a:r>
            <a:r>
              <a:rPr lang="en-US" altLang="ko-KR" sz="1600" dirty="0"/>
              <a:t>. (Spring Framework</a:t>
            </a:r>
            <a:r>
              <a:rPr lang="ko-KR" altLang="en-US" sz="1600" dirty="0"/>
              <a:t>는 </a:t>
            </a:r>
            <a:r>
              <a:rPr lang="en-US" altLang="ko-KR" sz="1600" dirty="0"/>
              <a:t>java</a:t>
            </a:r>
            <a:r>
              <a:rPr lang="ko-KR" altLang="en-US" sz="1600" dirty="0"/>
              <a:t>로 제어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SQL : DB</a:t>
            </a:r>
            <a:r>
              <a:rPr lang="ko-KR" altLang="en-US" sz="1600" dirty="0"/>
              <a:t>를 검색하는 언어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HTML/CSS/JS/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화면을</a:t>
            </a:r>
            <a:r>
              <a:rPr lang="en-US" altLang="ko-KR" sz="1600" dirty="0"/>
              <a:t> </a:t>
            </a:r>
            <a:r>
              <a:rPr lang="ko-KR" altLang="en-US" sz="1600" dirty="0"/>
              <a:t>만들고 조작하는 언어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Framework :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자바 플랫폼을 위한 오픈소스 애플리케이션 프레임워크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대한민국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sz="1600" b="0" i="0" u="none" strike="noStrike" dirty="0">
                <a:effectLst/>
                <a:latin typeface="Arial" panose="020B0604020202020204" pitchFamily="34" charset="0"/>
              </a:rPr>
              <a:t>전자정부 표준프레임워크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의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기반 기술로 사용되고 있다</a:t>
            </a:r>
            <a:endParaRPr lang="en-US" altLang="ko-K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Ex) Python Framework =&gt; Django, Flask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.  (</a:t>
            </a:r>
            <a:r>
              <a:rPr lang="ko-KR" alt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파이썬으로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작성된 오픈 소스 웹 프레임워크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7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2819</TotalTime>
  <Words>1427</Words>
  <Application>Microsoft Office PowerPoint</Application>
  <PresentationFormat>와이드스크린</PresentationFormat>
  <Paragraphs>282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추억</vt:lpstr>
      <vt:lpstr>웹 자바(JAVA)개발자</vt:lpstr>
      <vt:lpstr>JAVA</vt:lpstr>
      <vt:lpstr>JAVA 언어의 특징</vt:lpstr>
      <vt:lpstr>JAVA 언어의 특징</vt:lpstr>
      <vt:lpstr>JVM(Java Virtual Machine)</vt:lpstr>
      <vt:lpstr>자바 개발 환경 구축</vt:lpstr>
      <vt:lpstr>자바 개발 환경 구축</vt:lpstr>
      <vt:lpstr>프로그래밍 언어</vt:lpstr>
      <vt:lpstr>웹 페이지 동작과정</vt:lpstr>
      <vt:lpstr>웹 페이지 이해도</vt:lpstr>
      <vt:lpstr>변수</vt:lpstr>
      <vt:lpstr>기본 데이터 타입</vt:lpstr>
      <vt:lpstr>PowerPoint 프레젠테이션</vt:lpstr>
      <vt:lpstr>변수작성 규칙</vt:lpstr>
      <vt:lpstr>연산자</vt:lpstr>
      <vt:lpstr>조건문(if문)</vt:lpstr>
      <vt:lpstr>조건문(switch문)</vt:lpstr>
      <vt:lpstr>Math.random()</vt:lpstr>
      <vt:lpstr>반복문(for문)</vt:lpstr>
      <vt:lpstr>반복문(while문)</vt:lpstr>
      <vt:lpstr>반복문(do~while문)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EZEN-217T</cp:lastModifiedBy>
  <cp:revision>45</cp:revision>
  <dcterms:created xsi:type="dcterms:W3CDTF">2021-01-13T01:43:05Z</dcterms:created>
  <dcterms:modified xsi:type="dcterms:W3CDTF">2023-05-25T12:50:39Z</dcterms:modified>
</cp:coreProperties>
</file>