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7" r:id="rId4"/>
    <p:sldId id="258" r:id="rId5"/>
    <p:sldId id="259" r:id="rId6"/>
    <p:sldId id="264" r:id="rId7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BA9B"/>
    <a:srgbClr val="FFCF66"/>
    <a:srgbClr val="F5734C"/>
    <a:srgbClr val="6FC1D5"/>
    <a:srgbClr val="9E7E6F"/>
    <a:srgbClr val="FF3300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715" y="8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894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7919C-435C-4A1E-97D3-625A490051B5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8FA10-1EFB-40C4-8EEC-DF90C2E22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792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8FA10-1EFB-40C4-8EEC-DF90C2E22C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828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411-9D4A-4BB1-BB1E-F3F08F82E0C0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D40-4C99-42C8-A3BE-D6BDA4737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19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411-9D4A-4BB1-BB1E-F3F08F82E0C0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D40-4C99-42C8-A3BE-D6BDA4737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06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411-9D4A-4BB1-BB1E-F3F08F82E0C0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D40-4C99-42C8-A3BE-D6BDA4737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07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411-9D4A-4BB1-BB1E-F3F08F82E0C0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D40-4C99-42C8-A3BE-D6BDA4737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4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411-9D4A-4BB1-BB1E-F3F08F82E0C0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D40-4C99-42C8-A3BE-D6BDA4737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37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411-9D4A-4BB1-BB1E-F3F08F82E0C0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D40-4C99-42C8-A3BE-D6BDA4737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2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411-9D4A-4BB1-BB1E-F3F08F82E0C0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D40-4C99-42C8-A3BE-D6BDA4737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7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411-9D4A-4BB1-BB1E-F3F08F82E0C0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D40-4C99-42C8-A3BE-D6BDA4737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6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411-9D4A-4BB1-BB1E-F3F08F82E0C0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D40-4C99-42C8-A3BE-D6BDA4737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43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411-9D4A-4BB1-BB1E-F3F08F82E0C0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D40-4C99-42C8-A3BE-D6BDA4737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86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411-9D4A-4BB1-BB1E-F3F08F82E0C0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D40-4C99-42C8-A3BE-D6BDA4737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33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CB411-9D4A-4BB1-BB1E-F3F08F82E0C0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7D40-4C99-42C8-A3BE-D6BDA4737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99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257872" y="693290"/>
            <a:ext cx="6706616" cy="4180434"/>
            <a:chOff x="260301" y="280501"/>
            <a:chExt cx="8640960" cy="4953263"/>
          </a:xfrm>
        </p:grpSpPr>
        <p:grpSp>
          <p:nvGrpSpPr>
            <p:cNvPr id="23" name="그룹 22"/>
            <p:cNvGrpSpPr/>
            <p:nvPr/>
          </p:nvGrpSpPr>
          <p:grpSpPr>
            <a:xfrm>
              <a:off x="260301" y="280501"/>
              <a:ext cx="8640960" cy="4953263"/>
              <a:chOff x="260301" y="280501"/>
              <a:chExt cx="8640960" cy="4953263"/>
            </a:xfrm>
          </p:grpSpPr>
          <p:sp>
            <p:nvSpPr>
              <p:cNvPr id="14" name="순서도: 수동 연산 13"/>
              <p:cNvSpPr/>
              <p:nvPr/>
            </p:nvSpPr>
            <p:spPr>
              <a:xfrm flipV="1">
                <a:off x="5361255" y="289967"/>
                <a:ext cx="1684795" cy="337221"/>
              </a:xfrm>
              <a:prstGeom prst="flowChartManualOperati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순서도: 수동 연산 10"/>
              <p:cNvSpPr/>
              <p:nvPr/>
            </p:nvSpPr>
            <p:spPr>
              <a:xfrm flipV="1">
                <a:off x="3680071" y="280501"/>
                <a:ext cx="1684795" cy="337221"/>
              </a:xfrm>
              <a:prstGeom prst="flowChartManualOperat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순서도: 수동 연산 12"/>
              <p:cNvSpPr/>
              <p:nvPr/>
            </p:nvSpPr>
            <p:spPr>
              <a:xfrm flipV="1">
                <a:off x="1987761" y="288032"/>
                <a:ext cx="1684795" cy="337221"/>
              </a:xfrm>
              <a:prstGeom prst="flowChartManualOperati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순서도: 수동 연산 11"/>
              <p:cNvSpPr/>
              <p:nvPr/>
            </p:nvSpPr>
            <p:spPr>
              <a:xfrm flipV="1">
                <a:off x="260301" y="288032"/>
                <a:ext cx="1684795" cy="337221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260301" y="625252"/>
                <a:ext cx="8640960" cy="46085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양쪽 모서리가 둥근 사각형 14"/>
              <p:cNvSpPr/>
              <p:nvPr/>
            </p:nvSpPr>
            <p:spPr>
              <a:xfrm flipV="1">
                <a:off x="599788" y="285205"/>
                <a:ext cx="1009433" cy="280070"/>
              </a:xfrm>
              <a:prstGeom prst="round2SameRect">
                <a:avLst>
                  <a:gd name="adj1" fmla="val 42741"/>
                  <a:gd name="adj2" fmla="val 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 sz="28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9" name="순서도: 수동 연산 58">
                <a:extLst>
                  <a:ext uri="{FF2B5EF4-FFF2-40B4-BE49-F238E27FC236}">
                    <a16:creationId xmlns:a16="http://schemas.microsoft.com/office/drawing/2014/main" id="{D84045BD-1011-4028-A115-21D93A7517CD}"/>
                  </a:ext>
                </a:extLst>
              </p:cNvPr>
              <p:cNvSpPr/>
              <p:nvPr/>
            </p:nvSpPr>
            <p:spPr>
              <a:xfrm flipV="1">
                <a:off x="7099842" y="289967"/>
                <a:ext cx="1684795" cy="337221"/>
              </a:xfrm>
              <a:prstGeom prst="flowChartManualOperati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양쪽 모서리가 둥근 사각형 23"/>
            <p:cNvSpPr/>
            <p:nvPr/>
          </p:nvSpPr>
          <p:spPr>
            <a:xfrm flipV="1">
              <a:off x="2325441" y="287587"/>
              <a:ext cx="1009433" cy="280070"/>
            </a:xfrm>
            <a:prstGeom prst="round2SameRect">
              <a:avLst>
                <a:gd name="adj1" fmla="val 42741"/>
                <a:gd name="adj2" fmla="val 0"/>
              </a:avLst>
            </a:prstGeom>
            <a:solidFill>
              <a:srgbClr val="6FC1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flipV="1">
              <a:off x="4015947" y="288438"/>
              <a:ext cx="1009433" cy="280070"/>
            </a:xfrm>
            <a:prstGeom prst="round2SameRect">
              <a:avLst>
                <a:gd name="adj1" fmla="val 42741"/>
                <a:gd name="adj2" fmla="val 0"/>
              </a:avLst>
            </a:prstGeom>
            <a:solidFill>
              <a:srgbClr val="F57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flipV="1">
              <a:off x="5700742" y="287587"/>
              <a:ext cx="1009433" cy="280070"/>
            </a:xfrm>
            <a:prstGeom prst="round2SameRect">
              <a:avLst>
                <a:gd name="adj1" fmla="val 42741"/>
                <a:gd name="adj2" fmla="val 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0" name="양쪽 모서리가 둥근 사각형 25">
              <a:extLst>
                <a:ext uri="{FF2B5EF4-FFF2-40B4-BE49-F238E27FC236}">
                  <a16:creationId xmlns:a16="http://schemas.microsoft.com/office/drawing/2014/main" id="{D1271A24-B798-4297-A776-F0802EDE953F}"/>
                </a:ext>
              </a:extLst>
            </p:cNvPr>
            <p:cNvSpPr/>
            <p:nvPr/>
          </p:nvSpPr>
          <p:spPr>
            <a:xfrm flipV="1">
              <a:off x="7439328" y="287587"/>
              <a:ext cx="1009433" cy="280070"/>
            </a:xfrm>
            <a:prstGeom prst="round2SameRect">
              <a:avLst>
                <a:gd name="adj1" fmla="val 42741"/>
                <a:gd name="adj2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886264" y="1983150"/>
            <a:ext cx="46390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8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自己</a:t>
            </a:r>
            <a:r>
              <a:rPr lang="en-US" altLang="ja-JP" sz="8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PR</a:t>
            </a:r>
            <a:endParaRPr lang="ko-KR" altLang="en-US" sz="8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Meiryo" panose="020B0604030504040204" pitchFamily="34" charset="-128"/>
              <a:ea typeface="나눔고딕" panose="020D06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32240" y="3443825"/>
            <a:ext cx="179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オ・ハラ</a:t>
            </a:r>
            <a:endParaRPr lang="ko-KR" altLang="en-US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Meiryo" panose="020B0604030504040204" pitchFamily="34" charset="-128"/>
              <a:ea typeface="나눔고딕" panose="020D0604000000000000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24920" y="2149307"/>
            <a:ext cx="2263127" cy="3864188"/>
            <a:chOff x="619128" y="2221124"/>
            <a:chExt cx="2263127" cy="3864188"/>
          </a:xfrm>
        </p:grpSpPr>
        <p:grpSp>
          <p:nvGrpSpPr>
            <p:cNvPr id="53" name="그룹 52"/>
            <p:cNvGrpSpPr/>
            <p:nvPr/>
          </p:nvGrpSpPr>
          <p:grpSpPr>
            <a:xfrm>
              <a:off x="715952" y="2221124"/>
              <a:ext cx="1987364" cy="2796752"/>
              <a:chOff x="715952" y="2221124"/>
              <a:chExt cx="1987364" cy="2796752"/>
            </a:xfrm>
          </p:grpSpPr>
          <p:sp>
            <p:nvSpPr>
              <p:cNvPr id="34" name="직사각형 33"/>
              <p:cNvSpPr/>
              <p:nvPr/>
            </p:nvSpPr>
            <p:spPr>
              <a:xfrm rot="4707545">
                <a:off x="313080" y="2627640"/>
                <a:ext cx="2796752" cy="1983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4" name="그룹 43"/>
              <p:cNvGrpSpPr/>
              <p:nvPr/>
            </p:nvGrpSpPr>
            <p:grpSpPr>
              <a:xfrm rot="923352">
                <a:off x="715952" y="2237271"/>
                <a:ext cx="1800547" cy="1498823"/>
                <a:chOff x="1081708" y="4343400"/>
                <a:chExt cx="1800547" cy="1498823"/>
              </a:xfrm>
            </p:grpSpPr>
            <p:cxnSp>
              <p:nvCxnSpPr>
                <p:cNvPr id="45" name="직선 연결선 44"/>
                <p:cNvCxnSpPr/>
                <p:nvPr/>
              </p:nvCxnSpPr>
              <p:spPr>
                <a:xfrm flipV="1">
                  <a:off x="1081708" y="4343400"/>
                  <a:ext cx="1328117" cy="698723"/>
                </a:xfrm>
                <a:prstGeom prst="line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6" name="직선 연결선 45"/>
                <p:cNvCxnSpPr/>
                <p:nvPr/>
              </p:nvCxnSpPr>
              <p:spPr>
                <a:xfrm flipV="1">
                  <a:off x="1187624" y="4495800"/>
                  <a:ext cx="1328117" cy="698723"/>
                </a:xfrm>
                <a:prstGeom prst="line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직선 연결선 46"/>
                <p:cNvCxnSpPr/>
                <p:nvPr/>
              </p:nvCxnSpPr>
              <p:spPr>
                <a:xfrm flipV="1">
                  <a:off x="1264965" y="4667250"/>
                  <a:ext cx="1328117" cy="698723"/>
                </a:xfrm>
                <a:prstGeom prst="line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8" name="직선 연결선 47"/>
                <p:cNvCxnSpPr/>
                <p:nvPr/>
              </p:nvCxnSpPr>
              <p:spPr>
                <a:xfrm flipV="1">
                  <a:off x="1342306" y="4838700"/>
                  <a:ext cx="1328117" cy="698723"/>
                </a:xfrm>
                <a:prstGeom prst="line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9" name="직선 연결선 48"/>
                <p:cNvCxnSpPr/>
                <p:nvPr/>
              </p:nvCxnSpPr>
              <p:spPr>
                <a:xfrm flipV="1">
                  <a:off x="1448222" y="4991100"/>
                  <a:ext cx="1328117" cy="698723"/>
                </a:xfrm>
                <a:prstGeom prst="line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0" name="직선 연결선 49"/>
                <p:cNvCxnSpPr/>
                <p:nvPr/>
              </p:nvCxnSpPr>
              <p:spPr>
                <a:xfrm flipV="1">
                  <a:off x="1554138" y="5143500"/>
                  <a:ext cx="1328117" cy="698723"/>
                </a:xfrm>
                <a:prstGeom prst="line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56" name="그룹 55"/>
            <p:cNvGrpSpPr/>
            <p:nvPr/>
          </p:nvGrpSpPr>
          <p:grpSpPr>
            <a:xfrm rot="19933583">
              <a:off x="2199620" y="3356756"/>
              <a:ext cx="597868" cy="155091"/>
              <a:chOff x="2112280" y="3775559"/>
              <a:chExt cx="1131119" cy="29342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직사각형 56"/>
              <p:cNvSpPr/>
              <p:nvPr/>
            </p:nvSpPr>
            <p:spPr>
              <a:xfrm>
                <a:off x="2112280" y="3775559"/>
                <a:ext cx="850753" cy="29342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2963034" y="3775559"/>
                <a:ext cx="280365" cy="293420"/>
              </a:xfrm>
              <a:prstGeom prst="rect">
                <a:avLst/>
              </a:prstGeom>
              <a:solidFill>
                <a:srgbClr val="6FC1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 sz="28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619128" y="3288560"/>
              <a:ext cx="2263127" cy="2796752"/>
              <a:chOff x="619128" y="3288560"/>
              <a:chExt cx="2263127" cy="2796752"/>
            </a:xfrm>
          </p:grpSpPr>
          <p:sp>
            <p:nvSpPr>
              <p:cNvPr id="33" name="직사각형 32"/>
              <p:cNvSpPr/>
              <p:nvPr/>
            </p:nvSpPr>
            <p:spPr>
              <a:xfrm rot="3721407">
                <a:off x="313079" y="3695076"/>
                <a:ext cx="2796752" cy="1983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3721407">
                <a:off x="896867" y="3296862"/>
                <a:ext cx="988755" cy="1544234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7" name="그룹 36"/>
              <p:cNvGrpSpPr/>
              <p:nvPr/>
            </p:nvGrpSpPr>
            <p:grpSpPr>
              <a:xfrm>
                <a:off x="1081708" y="4343400"/>
                <a:ext cx="1800547" cy="1498823"/>
                <a:chOff x="1081708" y="4343400"/>
                <a:chExt cx="1800547" cy="1498823"/>
              </a:xfrm>
            </p:grpSpPr>
            <p:cxnSp>
              <p:nvCxnSpPr>
                <p:cNvPr id="36" name="직선 연결선 35"/>
                <p:cNvCxnSpPr/>
                <p:nvPr/>
              </p:nvCxnSpPr>
              <p:spPr>
                <a:xfrm flipV="1">
                  <a:off x="1081708" y="4343400"/>
                  <a:ext cx="1328117" cy="698723"/>
                </a:xfrm>
                <a:prstGeom prst="line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>
                <a:xfrm flipV="1">
                  <a:off x="1187624" y="4495800"/>
                  <a:ext cx="1328117" cy="698723"/>
                </a:xfrm>
                <a:prstGeom prst="line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>
                <a:xfrm flipV="1">
                  <a:off x="1264965" y="4667250"/>
                  <a:ext cx="1328117" cy="698723"/>
                </a:xfrm>
                <a:prstGeom prst="line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 flipV="1">
                  <a:off x="1342306" y="4838700"/>
                  <a:ext cx="1328117" cy="698723"/>
                </a:xfrm>
                <a:prstGeom prst="line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>
                <a:xfrm flipV="1">
                  <a:off x="1448222" y="4991100"/>
                  <a:ext cx="1328117" cy="698723"/>
                </a:xfrm>
                <a:prstGeom prst="line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>
                <a:xfrm flipV="1">
                  <a:off x="1554138" y="5143500"/>
                  <a:ext cx="1328117" cy="698723"/>
                </a:xfrm>
                <a:prstGeom prst="line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52" name="그룹 51"/>
            <p:cNvGrpSpPr/>
            <p:nvPr/>
          </p:nvGrpSpPr>
          <p:grpSpPr>
            <a:xfrm rot="19933583">
              <a:off x="2019416" y="3743311"/>
              <a:ext cx="597868" cy="155091"/>
              <a:chOff x="2112280" y="3775559"/>
              <a:chExt cx="1131119" cy="29342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1" name="직사각형 50"/>
              <p:cNvSpPr/>
              <p:nvPr/>
            </p:nvSpPr>
            <p:spPr>
              <a:xfrm>
                <a:off x="2112280" y="3775559"/>
                <a:ext cx="850753" cy="29342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2963034" y="3775559"/>
                <a:ext cx="280365" cy="293420"/>
              </a:xfrm>
              <a:prstGeom prst="rect">
                <a:avLst/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 sz="28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3" name="직선 연결선 2"/>
          <p:cNvCxnSpPr/>
          <p:nvPr/>
        </p:nvCxnSpPr>
        <p:spPr>
          <a:xfrm flipH="1">
            <a:off x="3962822" y="3157929"/>
            <a:ext cx="4560093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9219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60301" y="288032"/>
            <a:ext cx="8640960" cy="339155"/>
            <a:chOff x="260301" y="288032"/>
            <a:chExt cx="7624811" cy="339155"/>
          </a:xfrm>
        </p:grpSpPr>
        <p:sp>
          <p:nvSpPr>
            <p:cNvPr id="14" name="순서도: 수동 연산 13"/>
            <p:cNvSpPr/>
            <p:nvPr/>
          </p:nvSpPr>
          <p:spPr>
            <a:xfrm flipV="1">
              <a:off x="5661645" y="289967"/>
              <a:ext cx="2223467" cy="337220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순서도: 수동 연산 10"/>
            <p:cNvSpPr/>
            <p:nvPr/>
          </p:nvSpPr>
          <p:spPr>
            <a:xfrm flipV="1">
              <a:off x="3818012" y="288032"/>
              <a:ext cx="2223467" cy="337220"/>
            </a:xfrm>
            <a:prstGeom prst="flowChartManualOperati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수동 연산 12"/>
            <p:cNvSpPr/>
            <p:nvPr/>
          </p:nvSpPr>
          <p:spPr>
            <a:xfrm flipV="1">
              <a:off x="2060501" y="288032"/>
              <a:ext cx="2223467" cy="337220"/>
            </a:xfrm>
            <a:prstGeom prst="flowChartManualOperati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수동 연산 11"/>
            <p:cNvSpPr/>
            <p:nvPr/>
          </p:nvSpPr>
          <p:spPr>
            <a:xfrm flipV="1">
              <a:off x="260301" y="288032"/>
              <a:ext cx="2223467" cy="337220"/>
            </a:xfrm>
            <a:prstGeom prst="flowChartManualOperation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260301" y="625252"/>
            <a:ext cx="8640960" cy="46085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모서리가 둥근 사각형 14"/>
          <p:cNvSpPr/>
          <p:nvPr/>
        </p:nvSpPr>
        <p:spPr>
          <a:xfrm flipV="1">
            <a:off x="771525" y="285205"/>
            <a:ext cx="1509713" cy="280070"/>
          </a:xfrm>
          <a:prstGeom prst="round2SameRect">
            <a:avLst>
              <a:gd name="adj1" fmla="val 42741"/>
              <a:gd name="adj2" fmla="val 0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6636" y="262820"/>
            <a:ext cx="141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01. CONTENTS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75701" y="262820"/>
            <a:ext cx="1419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 CONTENTS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2470" y="262820"/>
            <a:ext cx="1419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 CONTENTS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38967" y="262820"/>
            <a:ext cx="1419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 CONTENTS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395537" y="750981"/>
            <a:ext cx="250248" cy="252320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2186" y="722660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본 슬라이드의 큰 제목을 입력하세요</a:t>
            </a:r>
          </a:p>
        </p:txBody>
      </p:sp>
      <p:grpSp>
        <p:nvGrpSpPr>
          <p:cNvPr id="33" name="그룹 32"/>
          <p:cNvGrpSpPr/>
          <p:nvPr/>
        </p:nvGrpSpPr>
        <p:grpSpPr>
          <a:xfrm rot="19914972">
            <a:off x="8257108" y="3696196"/>
            <a:ext cx="799536" cy="155874"/>
            <a:chOff x="388088" y="913284"/>
            <a:chExt cx="1477423" cy="288032"/>
          </a:xfrm>
        </p:grpSpPr>
        <p:sp>
          <p:nvSpPr>
            <p:cNvPr id="36" name="직사각형 35"/>
            <p:cNvSpPr/>
            <p:nvPr/>
          </p:nvSpPr>
          <p:spPr>
            <a:xfrm>
              <a:off x="388088" y="913284"/>
              <a:ext cx="1152128" cy="288032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538138" y="913284"/>
              <a:ext cx="327373" cy="288032"/>
            </a:xfrm>
            <a:prstGeom prst="rect">
              <a:avLst/>
            </a:prstGeom>
            <a:solidFill>
              <a:srgbClr val="FFCF6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14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60301" y="288032"/>
            <a:ext cx="8640960" cy="339155"/>
            <a:chOff x="260301" y="288032"/>
            <a:chExt cx="7624811" cy="339155"/>
          </a:xfrm>
        </p:grpSpPr>
        <p:sp>
          <p:nvSpPr>
            <p:cNvPr id="13" name="순서도: 수동 연산 12"/>
            <p:cNvSpPr/>
            <p:nvPr/>
          </p:nvSpPr>
          <p:spPr>
            <a:xfrm flipV="1">
              <a:off x="5661645" y="289967"/>
              <a:ext cx="2223467" cy="337220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수동 연산 13"/>
            <p:cNvSpPr/>
            <p:nvPr/>
          </p:nvSpPr>
          <p:spPr>
            <a:xfrm flipV="1">
              <a:off x="3818012" y="288032"/>
              <a:ext cx="2223467" cy="337220"/>
            </a:xfrm>
            <a:prstGeom prst="flowChartManualOperati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수동 연산 10"/>
            <p:cNvSpPr/>
            <p:nvPr/>
          </p:nvSpPr>
          <p:spPr>
            <a:xfrm flipV="1">
              <a:off x="260301" y="288032"/>
              <a:ext cx="2223467" cy="337220"/>
            </a:xfrm>
            <a:prstGeom prst="flowChartManualOperati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수동 연산 11"/>
            <p:cNvSpPr/>
            <p:nvPr/>
          </p:nvSpPr>
          <p:spPr>
            <a:xfrm flipV="1">
              <a:off x="2060501" y="288032"/>
              <a:ext cx="2223467" cy="337220"/>
            </a:xfrm>
            <a:prstGeom prst="flowChartManualOperation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260301" y="625252"/>
            <a:ext cx="8640960" cy="46085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모서리가 둥근 사각형 14"/>
          <p:cNvSpPr/>
          <p:nvPr/>
        </p:nvSpPr>
        <p:spPr>
          <a:xfrm flipV="1">
            <a:off x="2806546" y="287586"/>
            <a:ext cx="1509713" cy="280070"/>
          </a:xfrm>
          <a:prstGeom prst="round2SameRect">
            <a:avLst>
              <a:gd name="adj1" fmla="val 42741"/>
              <a:gd name="adj2" fmla="val 0"/>
            </a:avLst>
          </a:prstGeom>
          <a:solidFill>
            <a:srgbClr val="6FC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6636" y="262820"/>
            <a:ext cx="1419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01. CONTENTS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75701" y="262820"/>
            <a:ext cx="1419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02. CONTENTS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2470" y="262820"/>
            <a:ext cx="1419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 CONTENTS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38967" y="262820"/>
            <a:ext cx="1419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 CONTENTS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395537" y="750981"/>
            <a:ext cx="250248" cy="252320"/>
          </a:xfrm>
          <a:prstGeom prst="roundRect">
            <a:avLst/>
          </a:prstGeom>
          <a:solidFill>
            <a:srgbClr val="6FC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2186" y="722660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본 슬라이드의 큰 제목을 입력하세요</a:t>
            </a:r>
          </a:p>
        </p:txBody>
      </p:sp>
      <p:grpSp>
        <p:nvGrpSpPr>
          <p:cNvPr id="28" name="그룹 27"/>
          <p:cNvGrpSpPr/>
          <p:nvPr/>
        </p:nvGrpSpPr>
        <p:grpSpPr>
          <a:xfrm rot="19914972">
            <a:off x="8257108" y="3696196"/>
            <a:ext cx="799536" cy="155874"/>
            <a:chOff x="388088" y="913284"/>
            <a:chExt cx="1477423" cy="288032"/>
          </a:xfrm>
        </p:grpSpPr>
        <p:sp>
          <p:nvSpPr>
            <p:cNvPr id="29" name="직사각형 28"/>
            <p:cNvSpPr/>
            <p:nvPr/>
          </p:nvSpPr>
          <p:spPr>
            <a:xfrm>
              <a:off x="388088" y="913284"/>
              <a:ext cx="1152128" cy="288032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538138" y="913284"/>
              <a:ext cx="327373" cy="288032"/>
            </a:xfrm>
            <a:prstGeom prst="rect">
              <a:avLst/>
            </a:prstGeom>
            <a:solidFill>
              <a:srgbClr val="6FC1D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29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60301" y="288032"/>
            <a:ext cx="8640960" cy="339155"/>
            <a:chOff x="260301" y="288032"/>
            <a:chExt cx="7624811" cy="339155"/>
          </a:xfrm>
        </p:grpSpPr>
        <p:sp>
          <p:nvSpPr>
            <p:cNvPr id="10" name="순서도: 수동 연산 9"/>
            <p:cNvSpPr/>
            <p:nvPr/>
          </p:nvSpPr>
          <p:spPr>
            <a:xfrm flipV="1">
              <a:off x="260301" y="288032"/>
              <a:ext cx="2223467" cy="337220"/>
            </a:xfrm>
            <a:prstGeom prst="flowChartManualOperati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수동 연산 10"/>
            <p:cNvSpPr/>
            <p:nvPr/>
          </p:nvSpPr>
          <p:spPr>
            <a:xfrm flipV="1">
              <a:off x="2060501" y="288032"/>
              <a:ext cx="2223467" cy="337220"/>
            </a:xfrm>
            <a:prstGeom prst="flowChartManualOperati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수동 연산 12"/>
            <p:cNvSpPr/>
            <p:nvPr/>
          </p:nvSpPr>
          <p:spPr>
            <a:xfrm flipV="1">
              <a:off x="5661645" y="289967"/>
              <a:ext cx="2223467" cy="337220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수동 연산 11"/>
            <p:cNvSpPr/>
            <p:nvPr/>
          </p:nvSpPr>
          <p:spPr>
            <a:xfrm flipV="1">
              <a:off x="3818012" y="288032"/>
              <a:ext cx="2223467" cy="337220"/>
            </a:xfrm>
            <a:prstGeom prst="flowChartManualOperation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260301" y="625252"/>
            <a:ext cx="8640960" cy="46085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양쪽 모서리가 둥근 사각형 13"/>
          <p:cNvSpPr/>
          <p:nvPr/>
        </p:nvSpPr>
        <p:spPr>
          <a:xfrm flipV="1">
            <a:off x="4790479" y="287586"/>
            <a:ext cx="1509713" cy="280070"/>
          </a:xfrm>
          <a:prstGeom prst="round2SameRect">
            <a:avLst>
              <a:gd name="adj1" fmla="val 42741"/>
              <a:gd name="adj2" fmla="val 0"/>
            </a:avLst>
          </a:prstGeom>
          <a:solidFill>
            <a:srgbClr val="F57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6636" y="262820"/>
            <a:ext cx="1419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01. CONTENTS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75701" y="262820"/>
            <a:ext cx="1419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 CONTENTS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52470" y="262820"/>
            <a:ext cx="1419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03. CONTENTS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38967" y="262820"/>
            <a:ext cx="1419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 CONTENTS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 rot="19914972">
            <a:off x="8257108" y="3696196"/>
            <a:ext cx="799536" cy="155874"/>
            <a:chOff x="388088" y="913284"/>
            <a:chExt cx="1477423" cy="288032"/>
          </a:xfrm>
        </p:grpSpPr>
        <p:sp>
          <p:nvSpPr>
            <p:cNvPr id="21" name="직사각형 20"/>
            <p:cNvSpPr/>
            <p:nvPr/>
          </p:nvSpPr>
          <p:spPr>
            <a:xfrm>
              <a:off x="388088" y="913284"/>
              <a:ext cx="1152128" cy="288032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538138" y="913284"/>
              <a:ext cx="327373" cy="288032"/>
            </a:xfrm>
            <a:prstGeom prst="rect">
              <a:avLst/>
            </a:prstGeom>
            <a:solidFill>
              <a:srgbClr val="F5734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42186" y="722660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본 슬라이드의 큰 제목을 입력하세요</a:t>
            </a: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395537" y="750981"/>
            <a:ext cx="250248" cy="252320"/>
          </a:xfrm>
          <a:prstGeom prst="roundRect">
            <a:avLst/>
          </a:prstGeom>
          <a:solidFill>
            <a:srgbClr val="F57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2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0301" y="288032"/>
            <a:ext cx="8640960" cy="339155"/>
            <a:chOff x="260301" y="288032"/>
            <a:chExt cx="7624811" cy="339155"/>
          </a:xfrm>
        </p:grpSpPr>
        <p:sp>
          <p:nvSpPr>
            <p:cNvPr id="5" name="순서도: 수동 연산 4"/>
            <p:cNvSpPr/>
            <p:nvPr/>
          </p:nvSpPr>
          <p:spPr>
            <a:xfrm flipV="1">
              <a:off x="260301" y="288032"/>
              <a:ext cx="2223467" cy="337220"/>
            </a:xfrm>
            <a:prstGeom prst="flowChartManualOperati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수동 연산 5"/>
            <p:cNvSpPr/>
            <p:nvPr/>
          </p:nvSpPr>
          <p:spPr>
            <a:xfrm flipV="1">
              <a:off x="2060501" y="288032"/>
              <a:ext cx="2223467" cy="337220"/>
            </a:xfrm>
            <a:prstGeom prst="flowChartManualOperati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수동 연산 6"/>
            <p:cNvSpPr/>
            <p:nvPr/>
          </p:nvSpPr>
          <p:spPr>
            <a:xfrm flipV="1">
              <a:off x="3818012" y="288032"/>
              <a:ext cx="2223467" cy="337220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수동 연산 7"/>
            <p:cNvSpPr/>
            <p:nvPr/>
          </p:nvSpPr>
          <p:spPr>
            <a:xfrm flipV="1">
              <a:off x="5661645" y="289967"/>
              <a:ext cx="2223467" cy="337220"/>
            </a:xfrm>
            <a:prstGeom prst="flowChartManualOperation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260301" y="625252"/>
            <a:ext cx="8640960" cy="46085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둥근 사각형 8"/>
          <p:cNvSpPr/>
          <p:nvPr/>
        </p:nvSpPr>
        <p:spPr>
          <a:xfrm flipV="1">
            <a:off x="6895306" y="287586"/>
            <a:ext cx="1509713" cy="280070"/>
          </a:xfrm>
          <a:prstGeom prst="round2SameRect">
            <a:avLst>
              <a:gd name="adj1" fmla="val 42741"/>
              <a:gd name="adj2" fmla="val 0"/>
            </a:avLst>
          </a:prstGeom>
          <a:solidFill>
            <a:srgbClr val="9EB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816636" y="262820"/>
            <a:ext cx="1419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01. CONTENTS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75701" y="262820"/>
            <a:ext cx="1419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 CONTENTS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2470" y="262820"/>
            <a:ext cx="1419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 CONTENTS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38967" y="262820"/>
            <a:ext cx="1419491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04. CONTENTS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186" y="722660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본 슬라이드의 큰 제목을 입력하세요</a:t>
            </a: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395537" y="750981"/>
            <a:ext cx="250248" cy="25232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grpSp>
        <p:nvGrpSpPr>
          <p:cNvPr id="16" name="그룹 15"/>
          <p:cNvGrpSpPr/>
          <p:nvPr/>
        </p:nvGrpSpPr>
        <p:grpSpPr>
          <a:xfrm rot="19914972">
            <a:off x="8257108" y="3696196"/>
            <a:ext cx="799536" cy="155874"/>
            <a:chOff x="388088" y="913284"/>
            <a:chExt cx="1477423" cy="288032"/>
          </a:xfrm>
        </p:grpSpPr>
        <p:sp>
          <p:nvSpPr>
            <p:cNvPr id="17" name="직사각형 16"/>
            <p:cNvSpPr/>
            <p:nvPr/>
          </p:nvSpPr>
          <p:spPr>
            <a:xfrm>
              <a:off x="388088" y="913284"/>
              <a:ext cx="1152128" cy="288032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538138" y="913284"/>
              <a:ext cx="327373" cy="28803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80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0301" y="288032"/>
            <a:ext cx="8640960" cy="339155"/>
            <a:chOff x="260301" y="288032"/>
            <a:chExt cx="7624811" cy="339155"/>
          </a:xfrm>
        </p:grpSpPr>
        <p:sp>
          <p:nvSpPr>
            <p:cNvPr id="5" name="순서도: 수동 연산 4"/>
            <p:cNvSpPr/>
            <p:nvPr/>
          </p:nvSpPr>
          <p:spPr>
            <a:xfrm flipV="1">
              <a:off x="260301" y="288032"/>
              <a:ext cx="2223467" cy="337220"/>
            </a:xfrm>
            <a:prstGeom prst="flowChartManualOperati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수동 연산 5"/>
            <p:cNvSpPr/>
            <p:nvPr/>
          </p:nvSpPr>
          <p:spPr>
            <a:xfrm flipV="1">
              <a:off x="2060501" y="288032"/>
              <a:ext cx="2223467" cy="337220"/>
            </a:xfrm>
            <a:prstGeom prst="flowChartManualOperati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수동 연산 6"/>
            <p:cNvSpPr/>
            <p:nvPr/>
          </p:nvSpPr>
          <p:spPr>
            <a:xfrm flipV="1">
              <a:off x="3818012" y="288032"/>
              <a:ext cx="2223467" cy="337220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수동 연산 7"/>
            <p:cNvSpPr/>
            <p:nvPr/>
          </p:nvSpPr>
          <p:spPr>
            <a:xfrm flipV="1">
              <a:off x="5661645" y="289967"/>
              <a:ext cx="2223467" cy="337220"/>
            </a:xfrm>
            <a:prstGeom prst="flowChartManualOperation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260301" y="625252"/>
            <a:ext cx="8640960" cy="46085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둥근 사각형 8"/>
          <p:cNvSpPr/>
          <p:nvPr/>
        </p:nvSpPr>
        <p:spPr>
          <a:xfrm flipV="1">
            <a:off x="6895306" y="287586"/>
            <a:ext cx="1509713" cy="280070"/>
          </a:xfrm>
          <a:prstGeom prst="round2SameRect">
            <a:avLst>
              <a:gd name="adj1" fmla="val 42741"/>
              <a:gd name="adj2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816636" y="262820"/>
            <a:ext cx="1419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01. CONTENTS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75701" y="262820"/>
            <a:ext cx="1419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 CONTENTS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2470" y="262820"/>
            <a:ext cx="1395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 CONTENTS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38967" y="262820"/>
            <a:ext cx="1419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05. CONTENTS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186" y="722660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본 슬라이드의 큰 제목을 입력하세요</a:t>
            </a: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395537" y="750981"/>
            <a:ext cx="250248" cy="2523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2400"/>
          </a:p>
        </p:txBody>
      </p:sp>
      <p:grpSp>
        <p:nvGrpSpPr>
          <p:cNvPr id="16" name="그룹 15"/>
          <p:cNvGrpSpPr/>
          <p:nvPr/>
        </p:nvGrpSpPr>
        <p:grpSpPr>
          <a:xfrm rot="19914972">
            <a:off x="8257108" y="3696196"/>
            <a:ext cx="799536" cy="155874"/>
            <a:chOff x="388088" y="913284"/>
            <a:chExt cx="1477423" cy="288032"/>
          </a:xfrm>
        </p:grpSpPr>
        <p:sp>
          <p:nvSpPr>
            <p:cNvPr id="17" name="직사각형 16"/>
            <p:cNvSpPr/>
            <p:nvPr/>
          </p:nvSpPr>
          <p:spPr>
            <a:xfrm>
              <a:off x="388088" y="913284"/>
              <a:ext cx="1152128" cy="288032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538138" y="913284"/>
              <a:ext cx="327373" cy="2880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911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91</Words>
  <Application>Microsoft Office PowerPoint</Application>
  <PresentationFormat>화면 슬라이드 쇼(16:10)</PresentationFormat>
  <Paragraphs>28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Meiryo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김선희</dc:creator>
  <cp:lastModifiedBy>SCITMaster</cp:lastModifiedBy>
  <cp:revision>32</cp:revision>
  <dcterms:created xsi:type="dcterms:W3CDTF">2015-02-24T07:15:03Z</dcterms:created>
  <dcterms:modified xsi:type="dcterms:W3CDTF">2017-08-16T11:59:31Z</dcterms:modified>
</cp:coreProperties>
</file>