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e03d4c066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e03d4c06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0131a37c3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0131a37c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0131a37c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0131a37c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df478fb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df478fb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f478fbe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f478fbe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df478fbe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df478fbe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df478fbea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df478fbe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df478fbea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df478fb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df478fbe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df478fbe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131a37c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131a37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e03d4c066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e03d4c0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Aakash Malhotra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236275" y="143475"/>
            <a:ext cx="8118600" cy="14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Applications </a:t>
            </a:r>
            <a:r>
              <a:rPr lang="en" sz="1800"/>
              <a:t>(420-P84-AB)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John Abbott College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39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Types of Mobile Applications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71675"/>
            <a:ext cx="85800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50" y="1085425"/>
            <a:ext cx="8785550" cy="39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Native vs Hybrid Mobile Applications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71675"/>
            <a:ext cx="85800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125" y="1135525"/>
            <a:ext cx="4276823" cy="385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Review 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71675"/>
            <a:ext cx="8296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https://docs.oracle.com/javase/tutorial/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rgbClr val="000000"/>
                </a:solidFill>
              </a:rPr>
              <a:t>https://www.payscale.com/research/CA/Job=Mobile_Applications_Developer/Salary</a:t>
            </a:r>
            <a:endParaRPr sz="1200"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https://ca.indeed.com/salaries/Mobile-Developer-Salaries,-Montr%C3%A9al-QC?from=serpsalaryblock</a:t>
            </a:r>
            <a:endParaRPr sz="1200"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https://www.conferencecalling.com/blog/wp-content/uploads/2013/05/conference-call-ice-breakers.jpg</a:t>
            </a:r>
            <a:endParaRPr sz="1200"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https://ymedialabs.com/hybrid-vs-native-mobile-apps-the-answer-is-clear</a:t>
            </a:r>
            <a:endParaRPr sz="1200"/>
          </a:p>
          <a:p>
            <a:pPr indent="-304800" lvl="0" marL="457200" rtl="0">
              <a:spcBef>
                <a:spcPts val="1600"/>
              </a:spcBef>
              <a:spcAft>
                <a:spcPts val="1600"/>
              </a:spcAft>
              <a:buSzPts val="1200"/>
              <a:buChar char="-"/>
            </a:pPr>
            <a:r>
              <a:rPr lang="en" sz="1200"/>
              <a:t>https://devopedia.org/images/article/34/8729.1529045461.png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 Breaker</a:t>
            </a:r>
            <a:endParaRPr/>
          </a:p>
        </p:txBody>
      </p:sp>
      <p:pic>
        <p:nvPicPr>
          <p:cNvPr descr="conference calling ice breakers"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75" y="1248200"/>
            <a:ext cx="8083774" cy="34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that may help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75"/>
            <a:ext cx="8242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Background (Last job/profession, prior education)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Why this Program?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What perfect job would look like?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Favourite Superhero?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Favourite developer/influencer?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Favourite</a:t>
            </a:r>
            <a:r>
              <a:rPr lang="en" sz="2400"/>
              <a:t> technology/framework?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About The Course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75"/>
            <a:ext cx="85800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 will learn:</a:t>
            </a:r>
            <a:endParaRPr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how to define and implement User Interface</a:t>
            </a:r>
            <a:endParaRPr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basic components of a mobile application</a:t>
            </a:r>
            <a:endParaRPr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how to communicate over the network</a:t>
            </a:r>
            <a:endParaRPr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how to use app resources 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Little Bit About The Course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75"/>
            <a:ext cx="85800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handle errors and debug a mobile app</a:t>
            </a:r>
            <a:endParaRPr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mobile app development best practices.</a:t>
            </a:r>
            <a:endParaRPr b="1"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Market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75"/>
            <a:ext cx="85800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Average salary of a Mobile Application Developer in Canada is $61,164/year as per payscale.com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$79,250/year in Montreal as per Indeed.com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Scheme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71675"/>
            <a:ext cx="8296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Quiz - 25%: On 14th August 2018. Both MCQs and Subjective.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Project - 35%: Due on 19th August 2018 at 11:55 pm. Demo on 20th August. Max team size of 2.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Final - 40%: On 22nd August 2018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Mobile Applications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71675"/>
            <a:ext cx="85800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Native: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92A2C"/>
                </a:solidFill>
                <a:latin typeface="Arial"/>
                <a:ea typeface="Arial"/>
                <a:cs typeface="Arial"/>
                <a:sym typeface="Arial"/>
              </a:rPr>
              <a:t>A native app is a smartphone application develo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 specifically for a mobile operating system.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IOS 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(Objective-C or Swift)</a:t>
            </a:r>
            <a:endParaRPr sz="1800"/>
          </a:p>
          <a:p>
            <a:pPr indent="-314325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-"/>
            </a:pPr>
            <a:r>
              <a:rPr lang="en" sz="1800"/>
              <a:t>Android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(Kotlin for Android)</a:t>
            </a:r>
            <a:endParaRPr sz="1350">
              <a:solidFill>
                <a:srgbClr val="292A2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Mobile Applications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71675"/>
            <a:ext cx="8580000" cy="29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400"/>
              <a:t>Cross-platform: </a:t>
            </a:r>
            <a:r>
              <a:rPr lang="en" sz="1350">
                <a:solidFill>
                  <a:srgbClr val="292A2C"/>
                </a:solidFill>
                <a:latin typeface="Arial"/>
                <a:ea typeface="Arial"/>
                <a:cs typeface="Arial"/>
                <a:sym typeface="Arial"/>
              </a:rPr>
              <a:t>A cross-platform app is a smartphone application that has the capability to run on multiple platforms.</a:t>
            </a:r>
            <a:endParaRPr sz="24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Native Cross-platform</a:t>
            </a:r>
            <a:endParaRPr sz="20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/>
              <a:t>Appcelerator Titanium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/>
              <a:t>Xamarin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React Native</a:t>
            </a:r>
            <a:endParaRPr sz="18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Hybrid Cross-platform</a:t>
            </a:r>
            <a:endParaRPr sz="24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Html5 + JS + CSS  + Phonegap / Cordova</a:t>
            </a:r>
            <a:endParaRPr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Ionic + Phonegap / Cordova</a:t>
            </a:r>
            <a:endParaRPr sz="2400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