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 snapToGrid="0" snapToObjects="1">
      <p:cViewPr varScale="1">
        <p:scale>
          <a:sx n="79" d="100"/>
          <a:sy n="79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jsonformatter.curiousconcept.com/" TargetMode="External"/><Relationship Id="rId3" Type="http://schemas.openxmlformats.org/officeDocument/2006/relationships/hyperlink" Target="https://msdn.microsoft.com/en-us/library/ff701710.aspx" TargetMode="External"/><Relationship Id="rId7" Type="http://schemas.openxmlformats.org/officeDocument/2006/relationships/hyperlink" Target="https://code.msdn.microsoft.com/windowsapps/Draw-Route-using-Bing-Maps-4a6ad1e7" TargetMode="External"/><Relationship Id="rId2" Type="http://schemas.openxmlformats.org/officeDocument/2006/relationships/hyperlink" Target="https://msdn.microsoft.com/ja-jp/library/hh709044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brundritt.wordpress.com/2009/08/01/ve-silverlight-control-%E2%80%93-pushpins-infoboxes-and-best-map-view/" TargetMode="External"/><Relationship Id="rId5" Type="http://schemas.openxmlformats.org/officeDocument/2006/relationships/hyperlink" Target="https://rbrundritt.wordpress.com/2010/05/04/simple-infoboxes-in-bing-maps-silverlight/" TargetMode="External"/><Relationship Id="rId4" Type="http://schemas.openxmlformats.org/officeDocument/2006/relationships/hyperlink" Target="https://openweathermap.org/current#current_JSO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BD40-E64B-433F-B7F8-0471A88B4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66281-F38D-4563-9C0C-493264179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5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AE08F-1388-48E3-8B2C-E05B4D055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887658" cy="448281"/>
          </a:xfrm>
        </p:spPr>
        <p:txBody>
          <a:bodyPr>
            <a:normAutofit fontScale="90000"/>
          </a:bodyPr>
          <a:lstStyle/>
          <a:p>
            <a:r>
              <a:rPr lang="en-US" dirty="0"/>
              <a:t>Dragging, dropping a pushpin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6B332-32B6-43D3-9C8E-3061A3FDE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193825" cy="3541714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6BE52-E14C-4397-84CF-0A1BCD64A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66" y="1306411"/>
            <a:ext cx="10070468" cy="50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97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AE08F-1388-48E3-8B2C-E05B4D055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6B332-32B6-43D3-9C8E-3061A3FDE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2496"/>
            <a:ext cx="9905999" cy="4108705"/>
          </a:xfrm>
        </p:spPr>
        <p:txBody>
          <a:bodyPr>
            <a:normAutofit fontScale="77500" lnSpcReduction="20000"/>
          </a:bodyPr>
          <a:lstStyle/>
          <a:p>
            <a:r>
              <a:rPr lang="en-US" i="1" u="sng" dirty="0"/>
              <a:t>References:</a:t>
            </a:r>
          </a:p>
          <a:p>
            <a:pPr marL="0" indent="0">
              <a:buNone/>
            </a:pPr>
            <a:r>
              <a:rPr lang="en-CA" dirty="0">
                <a:hlinkClick r:id="rId2"/>
              </a:rPr>
              <a:t>https://msdn.microsoft.com/ja-jp/library/hh709044.aspx</a:t>
            </a:r>
            <a:endParaRPr lang="en-CA" dirty="0"/>
          </a:p>
          <a:p>
            <a:pPr marL="0" indent="0">
              <a:buNone/>
            </a:pPr>
            <a:r>
              <a:rPr lang="en-CA" dirty="0">
                <a:hlinkClick r:id="rId3"/>
              </a:rPr>
              <a:t>https://msdn.microsoft.com/en-us/library/ff701710.aspx</a:t>
            </a:r>
            <a:endParaRPr lang="en-CA" dirty="0"/>
          </a:p>
          <a:p>
            <a:pPr marL="0" indent="0">
              <a:buNone/>
            </a:pPr>
            <a:r>
              <a:rPr lang="en-CA" dirty="0">
                <a:hlinkClick r:id="rId4"/>
              </a:rPr>
              <a:t>https://openweathermap.org/current#current_JSON</a:t>
            </a:r>
            <a:endParaRPr lang="en-CA" dirty="0"/>
          </a:p>
          <a:p>
            <a:pPr marL="0" indent="0">
              <a:buNone/>
            </a:pPr>
            <a:r>
              <a:rPr lang="en-CA" dirty="0">
                <a:hlinkClick r:id="rId5"/>
              </a:rPr>
              <a:t>https://rbrundritt.wordpress.com/2010/05/04/simple-infoboxes-in-bing-maps-silverlight/</a:t>
            </a:r>
            <a:endParaRPr lang="en-CA" dirty="0"/>
          </a:p>
          <a:p>
            <a:pPr marL="0" indent="0">
              <a:buNone/>
            </a:pPr>
            <a:r>
              <a:rPr lang="en-CA" dirty="0">
                <a:hlinkClick r:id="rId6"/>
              </a:rPr>
              <a:t>https://rbrundritt.wordpress.com/2009/08/01/ve-silverlight-control-%E2%80%93-pushpins-infoboxes-and-best-map-view/</a:t>
            </a:r>
            <a:endParaRPr lang="en-CA" dirty="0"/>
          </a:p>
          <a:p>
            <a:pPr marL="0" indent="0">
              <a:buNone/>
            </a:pPr>
            <a:r>
              <a:rPr lang="en-CA" dirty="0">
                <a:hlinkClick r:id="rId7"/>
              </a:rPr>
              <a:t>https://code.msdn.microsoft.com/windowsapps/Draw-Route-using-Bing-Maps-4a6ad1e7</a:t>
            </a:r>
            <a:endParaRPr lang="en-CA" dirty="0"/>
          </a:p>
          <a:p>
            <a:pPr marL="0" indent="0">
              <a:buNone/>
            </a:pPr>
            <a:r>
              <a:rPr lang="en-CA" dirty="0">
                <a:hlinkClick r:id="rId8"/>
              </a:rPr>
              <a:t>https://jsonformatter.curiousconcept.com/</a:t>
            </a:r>
            <a:endParaRPr lang="en-CA" dirty="0"/>
          </a:p>
          <a:p>
            <a:pPr marL="0" indent="0">
              <a:buNone/>
            </a:pPr>
            <a:r>
              <a:rPr lang="en-US" sz="2600" dirty="0"/>
              <a:t>Special thanks to Mr. </a:t>
            </a:r>
            <a:r>
              <a:rPr lang="en-US" sz="2600" dirty="0" err="1"/>
              <a:t>Prokopski</a:t>
            </a:r>
            <a:r>
              <a:rPr lang="en-US" sz="2600" dirty="0"/>
              <a:t>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67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AE08F-1388-48E3-8B2C-E05B4D055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6B332-32B6-43D3-9C8E-3061A3FDE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6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61A5-E8B2-4A4A-BD1A-FECF5070C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D43C9-186A-4520-B035-0814908FF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4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1451-0FF3-4ECE-AD9F-518B05702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83DE-E8D1-449C-B74C-593C2DC22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6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7574"/>
          </a:xfrm>
        </p:spPr>
        <p:txBody>
          <a:bodyPr/>
          <a:lstStyle/>
          <a:p>
            <a:r>
              <a:rPr lang="en-US" dirty="0"/>
              <a:t>Pick a location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149303-FFCF-45B0-84F1-9C28AC7A3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114" y="1716257"/>
            <a:ext cx="5828297" cy="4009293"/>
          </a:xfrm>
          <a:prstGeom prst="rect">
            <a:avLst/>
          </a:prstGeo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F8F04D08-7BB7-405A-88F2-CFAB98AFC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1413" y="1716257"/>
            <a:ext cx="3933788" cy="400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66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57CAA-7431-421A-A8A2-56A9EEDD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35638"/>
            <a:ext cx="9905998" cy="40561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31A8A-7B56-4404-BD19-84BA0E100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954023"/>
            <a:ext cx="3869500" cy="4837179"/>
          </a:xfrm>
        </p:spPr>
        <p:txBody>
          <a:bodyPr>
            <a:normAutofit/>
          </a:bodyPr>
          <a:lstStyle/>
          <a:p>
            <a:r>
              <a:rPr lang="en-US" dirty="0" err="1"/>
              <a:t>getAddress</a:t>
            </a:r>
            <a:r>
              <a:rPr lang="en-US" dirty="0"/>
              <a:t>() method invoked from Global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5A042-F6A9-44E9-B625-6BF155565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360" y="954023"/>
            <a:ext cx="5500050" cy="494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0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0706-EF82-487D-9207-FDA875621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849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A56DA-081E-48FA-95E9-D76C5123549C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1141412" y="1328928"/>
            <a:ext cx="3247708" cy="1584960"/>
          </a:xfrm>
        </p:spPr>
        <p:txBody>
          <a:bodyPr>
            <a:normAutofit/>
          </a:bodyPr>
          <a:lstStyle/>
          <a:p>
            <a:r>
              <a:rPr lang="en-US" dirty="0" err="1"/>
              <a:t>getWeather</a:t>
            </a:r>
            <a:r>
              <a:rPr lang="en-US" dirty="0"/>
              <a:t>() method invoked from Global class.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681204-B260-4C16-8DFA-08AF341EC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870" y="618518"/>
            <a:ext cx="6082541" cy="58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57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2960-9918-42E1-9B56-45AE17A6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4204BA-2FA2-44C0-BB9F-7CA5E39BC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685435"/>
            <a:ext cx="9905997" cy="583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26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E4E997-8672-4FFD-B8EC-9932A8E471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F199F2-0651-4AB4-AD02-186FCF4A3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7599" y="562769"/>
            <a:ext cx="7656822" cy="472355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53E4DEE-E996-40F8-8635-0FF43D7348F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2AE08F-1388-48E3-8B2C-E05B4D055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621346" cy="1478570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6B332-32B6-43D3-9C8E-3061A3FDE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2351" y="5627688"/>
            <a:ext cx="5233182" cy="586844"/>
          </a:xfrm>
        </p:spPr>
        <p:txBody>
          <a:bodyPr>
            <a:normAutofit/>
          </a:bodyPr>
          <a:lstStyle/>
          <a:p>
            <a:r>
              <a:rPr lang="en-US" sz="2000"/>
              <a:t>btnAddStop_Click() method in Code behind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4810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3152CE-392D-4F49-B3D6-5C41C105C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281" y="342381"/>
            <a:ext cx="7029156" cy="6244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2AE08F-1388-48E3-8B2C-E05B4D055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898402" cy="147857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6B332-32B6-43D3-9C8E-3061A3FDE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898403" cy="354171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3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112</TotalTime>
  <Words>129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  <vt:lpstr>Pick a location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Dragging, dropping a pushpin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 budget project</dc:title>
  <dc:creator>Sabalin, Larisa</dc:creator>
  <cp:lastModifiedBy>Minh</cp:lastModifiedBy>
  <cp:revision>12</cp:revision>
  <dcterms:created xsi:type="dcterms:W3CDTF">2018-03-06T19:43:05Z</dcterms:created>
  <dcterms:modified xsi:type="dcterms:W3CDTF">2018-04-11T18:55:10Z</dcterms:modified>
</cp:coreProperties>
</file>