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79" r:id="rId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8" autoAdjust="0"/>
    <p:restoredTop sz="95567" autoAdjust="0"/>
  </p:normalViewPr>
  <p:slideViewPr>
    <p:cSldViewPr>
      <p:cViewPr varScale="1">
        <p:scale>
          <a:sx n="120" d="100"/>
          <a:sy n="120" d="100"/>
        </p:scale>
        <p:origin x="1504"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B4F9A4E-28FC-4947-852D-57C0A6E6705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AC3546E4-6DB9-6240-A327-F30E0D051AA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42F26A1A-52A6-8F4F-89BB-F0961C16985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101D8354-4BD5-1D48-94E2-5687EC2B316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3A5E8B47-0FE8-1846-9962-3AF486EF2CD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F1F45FF6-FEF5-8644-99FC-5C7E73A60B9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6E5698-3F60-C64F-857A-0A0F5263C3A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017EF5-9286-B14D-82BA-FDD9F9E7B699}"/>
              </a:ext>
            </a:extLst>
          </p:cNvPr>
          <p:cNvSpPr>
            <a:spLocks noGrp="1" noChangeArrowheads="1"/>
          </p:cNvSpPr>
          <p:nvPr>
            <p:ph type="sldNum" sz="quarter" idx="5"/>
          </p:nvPr>
        </p:nvSpPr>
        <p:spPr>
          <a:ln/>
        </p:spPr>
        <p:txBody>
          <a:bodyPr/>
          <a:lstStyle/>
          <a:p>
            <a:fld id="{E5EC5A70-782C-E44E-9287-7547E72CDB2B}" type="slidenum">
              <a:rPr lang="en-US" altLang="en-US"/>
              <a:pPr/>
              <a:t>1</a:t>
            </a:fld>
            <a:endParaRPr lang="en-US" altLang="en-US"/>
          </a:p>
        </p:txBody>
      </p:sp>
      <p:sp>
        <p:nvSpPr>
          <p:cNvPr id="107522" name="Rectangle 2">
            <a:extLst>
              <a:ext uri="{FF2B5EF4-FFF2-40B4-BE49-F238E27FC236}">
                <a16:creationId xmlns:a16="http://schemas.microsoft.com/office/drawing/2014/main" id="{9F31C61D-3129-E148-952A-4B501D3D8D5B}"/>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01B49F0D-4D66-A440-8949-61E81FDCD878}"/>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AE4F33-26EC-CD47-AF36-1743EB22EA23}"/>
              </a:ext>
            </a:extLst>
          </p:cNvPr>
          <p:cNvSpPr>
            <a:spLocks noGrp="1" noChangeArrowheads="1"/>
          </p:cNvSpPr>
          <p:nvPr>
            <p:ph type="sldNum" sz="quarter" idx="5"/>
          </p:nvPr>
        </p:nvSpPr>
        <p:spPr>
          <a:ln/>
        </p:spPr>
        <p:txBody>
          <a:bodyPr/>
          <a:lstStyle/>
          <a:p>
            <a:fld id="{952DAAF9-AB9A-F34B-9955-B2264C49BDAE}" type="slidenum">
              <a:rPr lang="en-US" altLang="en-US"/>
              <a:pPr/>
              <a:t>2</a:t>
            </a:fld>
            <a:endParaRPr lang="en-US" altLang="en-US"/>
          </a:p>
        </p:txBody>
      </p:sp>
      <p:sp>
        <p:nvSpPr>
          <p:cNvPr id="112642" name="Rectangle 2">
            <a:extLst>
              <a:ext uri="{FF2B5EF4-FFF2-40B4-BE49-F238E27FC236}">
                <a16:creationId xmlns:a16="http://schemas.microsoft.com/office/drawing/2014/main" id="{78E9D523-7DD7-CD42-A4DE-C5014A4ED587}"/>
              </a:ext>
            </a:extLst>
          </p:cNvPr>
          <p:cNvSpPr>
            <a:spLocks noRot="1" noChangeArrowheads="1" noTextEdit="1"/>
          </p:cNvSpPr>
          <p:nvPr>
            <p:ph type="sldImg"/>
          </p:nvPr>
        </p:nvSpPr>
        <p:spPr>
          <a:ln/>
        </p:spPr>
      </p:sp>
      <p:sp>
        <p:nvSpPr>
          <p:cNvPr id="112643" name="Rectangle 3">
            <a:extLst>
              <a:ext uri="{FF2B5EF4-FFF2-40B4-BE49-F238E27FC236}">
                <a16:creationId xmlns:a16="http://schemas.microsoft.com/office/drawing/2014/main" id="{E1CFFAAF-5481-2142-A51D-A07D9374FFE8}"/>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E34A3F-101F-FE48-9CD1-20A72B5A981B}"/>
              </a:ext>
            </a:extLst>
          </p:cNvPr>
          <p:cNvSpPr>
            <a:spLocks noGrp="1" noChangeArrowheads="1"/>
          </p:cNvSpPr>
          <p:nvPr>
            <p:ph type="sldNum" sz="quarter" idx="5"/>
          </p:nvPr>
        </p:nvSpPr>
        <p:spPr>
          <a:ln/>
        </p:spPr>
        <p:txBody>
          <a:bodyPr/>
          <a:lstStyle/>
          <a:p>
            <a:fld id="{46191E55-7037-4D47-9EBA-D3E799592F2C}" type="slidenum">
              <a:rPr lang="en-US" altLang="en-US"/>
              <a:pPr/>
              <a:t>3</a:t>
            </a:fld>
            <a:endParaRPr lang="en-US" altLang="en-US"/>
          </a:p>
        </p:txBody>
      </p:sp>
      <p:sp>
        <p:nvSpPr>
          <p:cNvPr id="110594" name="Rectangle 2">
            <a:extLst>
              <a:ext uri="{FF2B5EF4-FFF2-40B4-BE49-F238E27FC236}">
                <a16:creationId xmlns:a16="http://schemas.microsoft.com/office/drawing/2014/main" id="{E8C8B057-BD17-B047-97A8-34FDD8FB9886}"/>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4AED927F-92D7-B84B-9BB2-870B9143BFB3}"/>
              </a:ext>
            </a:extLst>
          </p:cNvPr>
          <p:cNvSpPr>
            <a:spLocks noGrp="1" noChangeArrowheads="1"/>
          </p:cNvSpPr>
          <p:nvPr>
            <p:ph type="body" idx="1"/>
          </p:nvPr>
        </p:nvSpPr>
        <p:spPr/>
        <p:txBody>
          <a:bodyPr/>
          <a:lstStyle/>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CDF6FA3-010A-4C46-B756-E50BBC4CFEAC}"/>
              </a:ext>
            </a:extLst>
          </p:cNvPr>
          <p:cNvSpPr>
            <a:spLocks noGrp="1" noChangeArrowheads="1"/>
          </p:cNvSpPr>
          <p:nvPr>
            <p:ph type="ctrTitle"/>
          </p:nvPr>
        </p:nvSpPr>
        <p:spPr>
          <a:xfrm>
            <a:off x="533400" y="152400"/>
            <a:ext cx="8382000" cy="70485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lgn="r">
              <a:defRPr sz="4000"/>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3D63843F-D6B8-8744-A6AB-03305E54DEE2}"/>
              </a:ext>
            </a:extLst>
          </p:cNvPr>
          <p:cNvSpPr>
            <a:spLocks noGrp="1" noChangeArrowheads="1"/>
          </p:cNvSpPr>
          <p:nvPr>
            <p:ph type="subTitle" idx="1"/>
          </p:nvPr>
        </p:nvSpPr>
        <p:spPr>
          <a:xfrm>
            <a:off x="533400" y="838200"/>
            <a:ext cx="8382000" cy="68580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lgn="r">
              <a:buFontTx/>
              <a:buNone/>
              <a:defRPr sz="2800"/>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878B-B8B1-C64C-86F5-F84110D940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98BC07-DB1B-A149-945C-4EA5F0CC10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16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F207E-B164-EE44-87EE-4864A0CAAF9D}"/>
              </a:ext>
            </a:extLst>
          </p:cNvPr>
          <p:cNvSpPr>
            <a:spLocks noGrp="1"/>
          </p:cNvSpPr>
          <p:nvPr>
            <p:ph type="title" orient="vert"/>
          </p:nvPr>
        </p:nvSpPr>
        <p:spPr>
          <a:xfrm>
            <a:off x="6272213" y="152400"/>
            <a:ext cx="2014537"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07B3E4-C1EE-F64C-BF2D-36B1AB67D60C}"/>
              </a:ext>
            </a:extLst>
          </p:cNvPr>
          <p:cNvSpPr>
            <a:spLocks noGrp="1"/>
          </p:cNvSpPr>
          <p:nvPr>
            <p:ph type="body" orient="vert" idx="1"/>
          </p:nvPr>
        </p:nvSpPr>
        <p:spPr>
          <a:xfrm>
            <a:off x="228600" y="152400"/>
            <a:ext cx="5891213"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06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7C82-BC35-A842-8C1F-9CDBA344C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81A9C-429E-4241-8269-8283C2CCC1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30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A9E9-6BAD-6C4B-9E7F-78A87F98816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E2D21C-B5B3-4544-B6EF-FE1986B9B4A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1076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E1AC-5943-1E4F-8FC0-7C59067C1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966B40-9742-4E42-9D53-0450C4FE330A}"/>
              </a:ext>
            </a:extLst>
          </p:cNvPr>
          <p:cNvSpPr>
            <a:spLocks noGrp="1"/>
          </p:cNvSpPr>
          <p:nvPr>
            <p:ph sz="half" idx="1"/>
          </p:nvPr>
        </p:nvSpPr>
        <p:spPr>
          <a:xfrm>
            <a:off x="971550" y="1524000"/>
            <a:ext cx="3581400" cy="419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D208E-F26F-D040-BE73-867C821586E4}"/>
              </a:ext>
            </a:extLst>
          </p:cNvPr>
          <p:cNvSpPr>
            <a:spLocks noGrp="1"/>
          </p:cNvSpPr>
          <p:nvPr>
            <p:ph sz="half" idx="2"/>
          </p:nvPr>
        </p:nvSpPr>
        <p:spPr>
          <a:xfrm>
            <a:off x="4705350" y="1524000"/>
            <a:ext cx="3581400" cy="419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648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237C-DDBC-3D44-A472-F4428D9124B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CDF73-7C9D-6B41-9DE4-7C793DC3F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12F5BA-E5E7-3545-B821-12519F60451A}"/>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05846A-E166-9D42-B716-D52E1C626AD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502A51-8CEF-BB4F-98C5-AF0A1067BBA0}"/>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93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BA71-4CDA-3749-955F-4E33CB29EAF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369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23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03B3-5536-4E4E-8248-A8E69F44F58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D9E897-B335-694E-BBE7-FD6BA2DD551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9CFD2F-9D5C-E940-B9B4-2CAF44407F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8976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7FE9-610E-1C4D-B063-A61B27BFB23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58A3F6-B88B-9B40-8785-5D588520B1E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1BB745E-56FF-0648-B4C1-8A95280E9D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1742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72AF2B-8240-0B49-B754-7DFF81330CD5}"/>
              </a:ext>
            </a:extLst>
          </p:cNvPr>
          <p:cNvSpPr>
            <a:spLocks noGrp="1" noChangeArrowheads="1"/>
          </p:cNvSpPr>
          <p:nvPr>
            <p:ph type="title"/>
          </p:nvPr>
        </p:nvSpPr>
        <p:spPr bwMode="auto">
          <a:xfrm>
            <a:off x="228600" y="152400"/>
            <a:ext cx="7315200" cy="7159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795AE27-B34D-DE46-8DAC-79B4A4C59B1D}"/>
              </a:ext>
            </a:extLst>
          </p:cNvPr>
          <p:cNvSpPr>
            <a:spLocks noGrp="1" noChangeArrowheads="1"/>
          </p:cNvSpPr>
          <p:nvPr>
            <p:ph type="body" idx="1"/>
          </p:nvPr>
        </p:nvSpPr>
        <p:spPr bwMode="auto">
          <a:xfrm>
            <a:off x="971550" y="15240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1F05C825-6CD6-0F42-AC0C-D8587DF451FC}"/>
              </a:ext>
            </a:extLst>
          </p:cNvPr>
          <p:cNvSpPr>
            <a:spLocks noGrp="1" noChangeArrowheads="1"/>
          </p:cNvSpPr>
          <p:nvPr>
            <p:ph type="subTitle" idx="1"/>
          </p:nvPr>
        </p:nvSpPr>
        <p:spPr>
          <a:xfrm>
            <a:off x="533400" y="1268760"/>
            <a:ext cx="7134944" cy="685800"/>
          </a:xfrm>
          <a:effectLst>
            <a:outerShdw dist="17961" dir="2700000" algn="ctr" rotWithShape="0">
              <a:schemeClr val="bg2"/>
            </a:outerShdw>
          </a:effectLst>
        </p:spPr>
        <p:txBody>
          <a:bodyPr/>
          <a:lstStyle/>
          <a:p>
            <a:r>
              <a:rPr lang="en-US" altLang="en-US" sz="2400" dirty="0"/>
              <a:t>Tung ….</a:t>
            </a:r>
          </a:p>
          <a:p>
            <a:r>
              <a:rPr lang="en-US" altLang="en-US" sz="2400" dirty="0"/>
              <a:t>Yasser Soofiyani</a:t>
            </a:r>
          </a:p>
        </p:txBody>
      </p:sp>
      <p:sp>
        <p:nvSpPr>
          <p:cNvPr id="2053" name="Rectangle 5">
            <a:extLst>
              <a:ext uri="{FF2B5EF4-FFF2-40B4-BE49-F238E27FC236}">
                <a16:creationId xmlns:a16="http://schemas.microsoft.com/office/drawing/2014/main" id="{F9C70FA6-EE81-824A-A032-AA6B2F4FA6C0}"/>
              </a:ext>
            </a:extLst>
          </p:cNvPr>
          <p:cNvSpPr>
            <a:spLocks noGrp="1" noChangeArrowheads="1"/>
          </p:cNvSpPr>
          <p:nvPr>
            <p:ph type="ctrTitle"/>
          </p:nvPr>
        </p:nvSpPr>
        <p:spPr>
          <a:effectLst>
            <a:outerShdw dist="17961" dir="2700000" algn="ctr" rotWithShape="0">
              <a:schemeClr val="bg2"/>
            </a:outerShdw>
          </a:effectLst>
        </p:spPr>
        <p:txBody>
          <a:bodyPr/>
          <a:lstStyle/>
          <a:p>
            <a:pPr algn="ctr"/>
            <a:r>
              <a:rPr lang="en-US" altLang="en-US" dirty="0" err="1"/>
              <a:t>WMRApp</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a:extLst>
              <a:ext uri="{FF2B5EF4-FFF2-40B4-BE49-F238E27FC236}">
                <a16:creationId xmlns:a16="http://schemas.microsoft.com/office/drawing/2014/main" id="{4D5980C2-5014-244D-8B21-833088EBF669}"/>
              </a:ext>
            </a:extLst>
          </p:cNvPr>
          <p:cNvSpPr>
            <a:spLocks noGrp="1" noChangeArrowheads="1"/>
          </p:cNvSpPr>
          <p:nvPr>
            <p:ph type="title"/>
          </p:nvPr>
        </p:nvSpPr>
        <p:spPr/>
        <p:txBody>
          <a:bodyPr/>
          <a:lstStyle/>
          <a:p>
            <a:r>
              <a:rPr lang="en-US" altLang="en-US" sz="4000"/>
              <a:t>Slide master</a:t>
            </a:r>
            <a:endParaRPr lang="ru-RU" altLang="en-US" sz="4000"/>
          </a:p>
        </p:txBody>
      </p:sp>
      <p:sp>
        <p:nvSpPr>
          <p:cNvPr id="17415" name="Rectangle 7">
            <a:extLst>
              <a:ext uri="{FF2B5EF4-FFF2-40B4-BE49-F238E27FC236}">
                <a16:creationId xmlns:a16="http://schemas.microsoft.com/office/drawing/2014/main" id="{FA509E25-7C6B-B240-9BF7-E4AD99AE7D42}"/>
              </a:ext>
            </a:extLst>
          </p:cNvPr>
          <p:cNvSpPr>
            <a:spLocks noGrp="1" noChangeArrowheads="1"/>
          </p:cNvSpPr>
          <p:nvPr>
            <p:ph type="body" idx="1"/>
          </p:nvPr>
        </p:nvSpPr>
        <p:spPr/>
        <p:txBody>
          <a:bodyPr/>
          <a:lstStyle/>
          <a:p>
            <a:pPr>
              <a:lnSpc>
                <a:spcPct val="80000"/>
              </a:lnSpc>
            </a:pPr>
            <a:r>
              <a:rPr lang="en-US" altLang="ko-KR" sz="1800">
                <a:latin typeface="Verdana" panose="020B0604030504040204" pitchFamily="34" charset="0"/>
                <a:ea typeface="굴림" panose="020B0600000101010101" pitchFamily="34" charset="-127"/>
              </a:rPr>
              <a:t>Your Text here</a:t>
            </a:r>
          </a:p>
          <a:p>
            <a:pPr>
              <a:lnSpc>
                <a:spcPct val="80000"/>
              </a:lnSpc>
            </a:pPr>
            <a:endParaRPr lang="en-US" altLang="ko-KR" sz="1800">
              <a:latin typeface="Verdana" panose="020B0604030504040204" pitchFamily="34" charset="0"/>
              <a:ea typeface="굴림" panose="020B0600000101010101" pitchFamily="34" charset="-127"/>
            </a:endParaRPr>
          </a:p>
          <a:p>
            <a:pPr>
              <a:lnSpc>
                <a:spcPct val="80000"/>
              </a:lnSpc>
            </a:pPr>
            <a:r>
              <a:rPr lang="en-US" altLang="ko-KR" sz="1800">
                <a:latin typeface="Verdana" panose="020B0604030504040204" pitchFamily="34" charset="0"/>
                <a:ea typeface="굴림" panose="020B0600000101010101"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800">
              <a:latin typeface="Verdana" panose="020B0604030504040204" pitchFamily="34" charset="0"/>
              <a:ea typeface="굴림" panose="020B0600000101010101" pitchFamily="34" charset="-127"/>
            </a:endParaRPr>
          </a:p>
          <a:p>
            <a:pPr>
              <a:lnSpc>
                <a:spcPct val="80000"/>
              </a:lnSpc>
            </a:pPr>
            <a:r>
              <a:rPr lang="en-US" altLang="ko-KR" sz="1800">
                <a:latin typeface="Verdana" panose="020B0604030504040204" pitchFamily="34" charset="0"/>
                <a:ea typeface="굴림" panose="020B0600000101010101"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en-US" sz="1800"/>
          </a:p>
          <a:p>
            <a:pPr>
              <a:lnSpc>
                <a:spcPct val="80000"/>
              </a:lnSpc>
            </a:pPr>
            <a:endParaRPr lang="ru-RU" altLang="en-US" sz="1800"/>
          </a:p>
          <a:p>
            <a:pPr>
              <a:lnSpc>
                <a:spcPct val="80000"/>
              </a:lnSpc>
            </a:pPr>
            <a:endParaRPr lang="ru-RU"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D9B3DF5-FD78-9541-9D52-AE80F0D18F95}"/>
              </a:ext>
            </a:extLst>
          </p:cNvPr>
          <p:cNvSpPr>
            <a:spLocks noGrp="1" noChangeArrowheads="1"/>
          </p:cNvSpPr>
          <p:nvPr>
            <p:ph type="title"/>
          </p:nvPr>
        </p:nvSpPr>
        <p:spPr>
          <a:xfrm>
            <a:off x="1981200" y="762000"/>
            <a:ext cx="6934200" cy="715963"/>
          </a:xfrm>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ltLang="en-US" sz="4000">
                <a:solidFill>
                  <a:schemeClr val="accent1"/>
                </a:solidFill>
              </a:rPr>
              <a:t>Print master</a:t>
            </a:r>
          </a:p>
        </p:txBody>
      </p:sp>
      <p:sp>
        <p:nvSpPr>
          <p:cNvPr id="60419" name="Rectangle 3">
            <a:extLst>
              <a:ext uri="{FF2B5EF4-FFF2-40B4-BE49-F238E27FC236}">
                <a16:creationId xmlns:a16="http://schemas.microsoft.com/office/drawing/2014/main" id="{0FC9C5B9-9C54-FB4D-B3D6-94A396464B86}"/>
              </a:ext>
            </a:extLst>
          </p:cNvPr>
          <p:cNvSpPr>
            <a:spLocks noGrp="1" noChangeArrowheads="1"/>
          </p:cNvSpPr>
          <p:nvPr>
            <p:ph type="body" idx="1"/>
          </p:nvPr>
        </p:nvSpPr>
        <p:spPr>
          <a:xfrm>
            <a:off x="1981200" y="1981200"/>
            <a:ext cx="6934200" cy="4267200"/>
          </a:xfrm>
        </p:spPr>
        <p:txBody>
          <a:bodyPr/>
          <a:lstStyle/>
          <a:p>
            <a:pPr>
              <a:lnSpc>
                <a:spcPct val="80000"/>
              </a:lnSpc>
            </a:pPr>
            <a:r>
              <a:rPr lang="en-US" altLang="ko-KR" sz="1800">
                <a:solidFill>
                  <a:schemeClr val="tx1"/>
                </a:solidFill>
                <a:latin typeface="Verdana" panose="020B0604030504040204" pitchFamily="34" charset="0"/>
                <a:ea typeface="굴림" panose="020B0600000101010101" pitchFamily="34" charset="-127"/>
              </a:rPr>
              <a:t>Your Text here</a:t>
            </a:r>
          </a:p>
          <a:p>
            <a:pPr>
              <a:lnSpc>
                <a:spcPct val="80000"/>
              </a:lnSpc>
            </a:pPr>
            <a:endParaRPr lang="en-US" altLang="ko-KR" sz="1800">
              <a:solidFill>
                <a:schemeClr val="tx1"/>
              </a:solidFill>
              <a:latin typeface="Verdana" panose="020B0604030504040204" pitchFamily="34" charset="0"/>
              <a:ea typeface="굴림" panose="020B0600000101010101" pitchFamily="34" charset="-127"/>
            </a:endParaRPr>
          </a:p>
          <a:p>
            <a:pPr>
              <a:lnSpc>
                <a:spcPct val="80000"/>
              </a:lnSpc>
            </a:pPr>
            <a:r>
              <a:rPr lang="en-US" altLang="ko-KR" sz="1800">
                <a:solidFill>
                  <a:schemeClr val="tx1"/>
                </a:solidFill>
                <a:latin typeface="Verdana" panose="020B0604030504040204" pitchFamily="34" charset="0"/>
                <a:ea typeface="굴림" panose="020B0600000101010101"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800">
              <a:solidFill>
                <a:schemeClr val="tx1"/>
              </a:solidFill>
              <a:latin typeface="Verdana" panose="020B0604030504040204" pitchFamily="34" charset="0"/>
              <a:ea typeface="굴림" panose="020B0600000101010101" pitchFamily="34" charset="-127"/>
            </a:endParaRPr>
          </a:p>
          <a:p>
            <a:pPr>
              <a:lnSpc>
                <a:spcPct val="80000"/>
              </a:lnSpc>
            </a:pPr>
            <a:r>
              <a:rPr lang="en-US" altLang="ko-KR" sz="1800">
                <a:solidFill>
                  <a:schemeClr val="tx1"/>
                </a:solidFill>
                <a:latin typeface="Verdana" panose="020B0604030504040204" pitchFamily="34" charset="0"/>
                <a:ea typeface="굴림" panose="020B0600000101010101"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en-US" sz="1800">
              <a:solidFill>
                <a:schemeClr val="tx1"/>
              </a:solidFill>
            </a:endParaRPr>
          </a:p>
          <a:p>
            <a:pPr>
              <a:lnSpc>
                <a:spcPct val="80000"/>
              </a:lnSpc>
            </a:pPr>
            <a:endParaRPr lang="en-US" altLang="en-US" sz="1800">
              <a:solidFill>
                <a:schemeClr val="tx1"/>
              </a:solidFill>
            </a:endParaRPr>
          </a:p>
        </p:txBody>
      </p:sp>
    </p:spTree>
  </p:cSld>
  <p:clrMapOvr>
    <a:masterClrMapping/>
  </p:clrMapOvr>
</p:sld>
</file>

<file path=ppt/theme/theme1.xml><?xml version="1.0" encoding="utf-8"?>
<a:theme xmlns:a="http://schemas.openxmlformats.org/drawingml/2006/main" name="powerpoint-template-24">
  <a:themeElements>
    <a:clrScheme name="powerpoint-template-24 7">
      <a:dk1>
        <a:srgbClr val="4D4D4D"/>
      </a:dk1>
      <a:lt1>
        <a:srgbClr val="FFFFFF"/>
      </a:lt1>
      <a:dk2>
        <a:srgbClr val="4D4D4D"/>
      </a:dk2>
      <a:lt2>
        <a:srgbClr val="026788"/>
      </a:lt2>
      <a:accent1>
        <a:srgbClr val="0089B3"/>
      </a:accent1>
      <a:accent2>
        <a:srgbClr val="01A2CE"/>
      </a:accent2>
      <a:accent3>
        <a:srgbClr val="FFFFFF"/>
      </a:accent3>
      <a:accent4>
        <a:srgbClr val="404040"/>
      </a:accent4>
      <a:accent5>
        <a:srgbClr val="AAC4D6"/>
      </a:accent5>
      <a:accent6>
        <a:srgbClr val="0192BA"/>
      </a:accent6>
      <a:hlink>
        <a:srgbClr val="01B3D8"/>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246DD8"/>
        </a:lt2>
        <a:accent1>
          <a:srgbClr val="2FC5F1"/>
        </a:accent1>
        <a:accent2>
          <a:srgbClr val="218DEB"/>
        </a:accent2>
        <a:accent3>
          <a:srgbClr val="FFFFFF"/>
        </a:accent3>
        <a:accent4>
          <a:srgbClr val="404040"/>
        </a:accent4>
        <a:accent5>
          <a:srgbClr val="ADDFF7"/>
        </a:accent5>
        <a:accent6>
          <a:srgbClr val="1D7FD5"/>
        </a:accent6>
        <a:hlink>
          <a:srgbClr val="39A1E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68AEE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0067B5"/>
        </a:lt2>
        <a:accent1>
          <a:srgbClr val="1881BF"/>
        </a:accent1>
        <a:accent2>
          <a:srgbClr val="39B0DA"/>
        </a:accent2>
        <a:accent3>
          <a:srgbClr val="FFFFFF"/>
        </a:accent3>
        <a:accent4>
          <a:srgbClr val="404040"/>
        </a:accent4>
        <a:accent5>
          <a:srgbClr val="ABC1DC"/>
        </a:accent5>
        <a:accent6>
          <a:srgbClr val="339FC5"/>
        </a:accent6>
        <a:hlink>
          <a:srgbClr val="40B0D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026788"/>
        </a:lt2>
        <a:accent1>
          <a:srgbClr val="0089B3"/>
        </a:accent1>
        <a:accent2>
          <a:srgbClr val="01A2CE"/>
        </a:accent2>
        <a:accent3>
          <a:srgbClr val="FFFFFF"/>
        </a:accent3>
        <a:accent4>
          <a:srgbClr val="404040"/>
        </a:accent4>
        <a:accent5>
          <a:srgbClr val="AAC4D6"/>
        </a:accent5>
        <a:accent6>
          <a:srgbClr val="0192BA"/>
        </a:accent6>
        <a:hlink>
          <a:srgbClr val="01B3D8"/>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036CB7"/>
        </a:lt2>
        <a:accent1>
          <a:srgbClr val="1878BD"/>
        </a:accent1>
        <a:accent2>
          <a:srgbClr val="3E8EC8"/>
        </a:accent2>
        <a:accent3>
          <a:srgbClr val="FFFFFF"/>
        </a:accent3>
        <a:accent4>
          <a:srgbClr val="404040"/>
        </a:accent4>
        <a:accent5>
          <a:srgbClr val="ABBEDB"/>
        </a:accent5>
        <a:accent6>
          <a:srgbClr val="3780B5"/>
        </a:accent6>
        <a:hlink>
          <a:srgbClr val="559CC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036CB7"/>
        </a:lt2>
        <a:accent1>
          <a:srgbClr val="1878BD"/>
        </a:accent1>
        <a:accent2>
          <a:srgbClr val="3E8EC8"/>
        </a:accent2>
        <a:accent3>
          <a:srgbClr val="FFFFFF"/>
        </a:accent3>
        <a:accent4>
          <a:srgbClr val="404040"/>
        </a:accent4>
        <a:accent5>
          <a:srgbClr val="ABBEDB"/>
        </a:accent5>
        <a:accent6>
          <a:srgbClr val="3780B5"/>
        </a:accent6>
        <a:hlink>
          <a:srgbClr val="006AB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45A3"/>
        </a:lt2>
        <a:accent1>
          <a:srgbClr val="005AB6"/>
        </a:accent1>
        <a:accent2>
          <a:srgbClr val="0073CF"/>
        </a:accent2>
        <a:accent3>
          <a:srgbClr val="FFFFFF"/>
        </a:accent3>
        <a:accent4>
          <a:srgbClr val="404040"/>
        </a:accent4>
        <a:accent5>
          <a:srgbClr val="AAB5D7"/>
        </a:accent5>
        <a:accent6>
          <a:srgbClr val="0068BB"/>
        </a:accent6>
        <a:hlink>
          <a:srgbClr val="0084D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205EDC"/>
        </a:lt2>
        <a:accent1>
          <a:srgbClr val="3488E9"/>
        </a:accent1>
        <a:accent2>
          <a:srgbClr val="50B3F5"/>
        </a:accent2>
        <a:accent3>
          <a:srgbClr val="FFFFFF"/>
        </a:accent3>
        <a:accent4>
          <a:srgbClr val="404040"/>
        </a:accent4>
        <a:accent5>
          <a:srgbClr val="AEC3F2"/>
        </a:accent5>
        <a:accent6>
          <a:srgbClr val="48A2DE"/>
        </a:accent6>
        <a:hlink>
          <a:srgbClr val="65D4F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powerpoint-template-24</Template>
  <TotalTime>10</TotalTime>
  <Words>200</Words>
  <Application>Microsoft Macintosh PowerPoint</Application>
  <PresentationFormat>On-screen Show (4:3)</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Microsoft Sans Serif</vt:lpstr>
      <vt:lpstr>Verdana</vt:lpstr>
      <vt:lpstr>굴림</vt:lpstr>
      <vt:lpstr>Times New Roman</vt:lpstr>
      <vt:lpstr>powerpoint-template-24</vt:lpstr>
      <vt:lpstr>WMRApp</vt:lpstr>
      <vt:lpstr>Slide master</vt:lpstr>
      <vt:lpstr>Print master</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WMRApp</dc:title>
  <dc:creator>yasser soofiyani</dc:creator>
  <cp:lastModifiedBy>yasser soofiyani</cp:lastModifiedBy>
  <cp:revision>3</cp:revision>
  <dcterms:created xsi:type="dcterms:W3CDTF">2018-04-11T14:19:22Z</dcterms:created>
  <dcterms:modified xsi:type="dcterms:W3CDTF">2018-04-11T14:30:20Z</dcterms:modified>
</cp:coreProperties>
</file>