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af06154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af06154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7e11e73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17e11e73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17e11e7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17e11e7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282b0f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282b0f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282b0f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2282b0f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2282b0f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2282b0f5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3dd8e8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23dd8e8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17e11e7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17e11e7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17e11e7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17e11e7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17e11e73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17e11e73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17e11e73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17e11e73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atalog.data.gov/dataset/meteorite-landings/resource/389dab1c-1e2e-4b13-83bf-d05a0219fe3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Meteorites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29474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Sam Rose, Aiden Lee, Tim Philippsen, and Jordyn Plotnik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Website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282350"/>
            <a:ext cx="85206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conclusion we were able to use our data to answer the below questions: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Where are meteorites falling and being found?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Are there more meteorites being found now, compared to older-less populated century’s?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are the most commonly found types of meteorites?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limitations -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data in past 200 years, compared to earlier years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data points: Month, Continent, etc.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Isolating duplicate data points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we had more time…</a:t>
            </a:r>
            <a:endParaRPr sz="1700" b="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We would add more variables to our map. Mostly we wanted to add different colored markers for fell and found</a:t>
            </a:r>
            <a:endParaRPr sz="140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We would create more visuals in plotly utilizing the categories created in SQL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Datasource and 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findings from our data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Data:</a:t>
            </a:r>
            <a:r>
              <a:rPr lang="en"/>
              <a:t> Meteorite Landings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21977"/>
              <a:buChar char="●"/>
            </a:pPr>
            <a:r>
              <a:rPr lang="en" b="1"/>
              <a:t>Source: </a:t>
            </a:r>
            <a:r>
              <a:rPr lang="en" sz="1475" b="1" u="sng">
                <a:solidFill>
                  <a:schemeClr val="hlink"/>
                </a:solidFill>
                <a:hlinkClick r:id="rId4"/>
              </a:rPr>
              <a:t>https://catalog.data.gov/dataset/meteorite-landings/resource/389dab1c-1e2e-4b13-83bf-d05a0219fe3e</a:t>
            </a:r>
            <a:r>
              <a:rPr lang="en" sz="1475" b="1"/>
              <a:t> </a:t>
            </a:r>
            <a:endParaRPr sz="1475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Objective:</a:t>
            </a:r>
            <a:r>
              <a:rPr lang="en"/>
              <a:t> Use the data to answer these questions:</a:t>
            </a:r>
            <a:endParaRPr/>
          </a:p>
          <a:p>
            <a:pPr marL="457200" marR="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Where are meteorites falling and being found?</a:t>
            </a:r>
            <a:endParaRPr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there more meteorites being found now, compared to older-less populated century’s?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most commonly found types of meteorites?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35875" y="10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Map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658350"/>
            <a:ext cx="8520600" cy="4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Our group decided to create a cluster map to showcase the meteorites that fell or were found all over the world. This map will be presented during our dashboard showing. </a:t>
            </a:r>
            <a:endParaRPr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“Fell Markers” 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180 fell in North America (including Hawaii)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5 fell in between South America and North America 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56 fell in South America 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119 fell in Africa 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321 fell in Europe 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350 fell in Asia 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15 fell in between Asia and Africa 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36 fell in between Europe and Africa</a:t>
            </a:r>
            <a:endParaRPr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>
                <a:solidFill>
                  <a:srgbClr val="FFFF00"/>
                </a:solidFill>
              </a:rPr>
              <a:t>15 fell in Australia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890750" y="404400"/>
            <a:ext cx="34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(continued)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88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“Found” markers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1640 found in North America (including Hawaii)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494 found in South America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2711 found in Africa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6214 found in Atlantic Ocean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175 found in Europe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3324 found in Asia 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635 found in Australia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22,111 found in Antarctica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72700" y="53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for Meteorites that were “Fell” by Century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72700" y="625975"/>
            <a:ext cx="8812500" cy="4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“Fell” - Meteorites that are collected soon after being witnessed to fall.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0025"/>
            <a:ext cx="9144001" cy="3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35875" y="9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Meteorites that were “Found” by Century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663875"/>
            <a:ext cx="8520600" cy="4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“Found” - Meteorites that were found overtime on Earth.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426"/>
            <a:ext cx="9144001" cy="39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12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Types of Meteorites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593975" y="596400"/>
            <a:ext cx="7998300" cy="43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Achondrite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Stony meteorites that do not contain chondrules.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Chondrite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Stony meteorite that is formed when various types of dust and small grains accumulate to create a primitive asteroid.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Iron-Meteorite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Type of meteorite that contains an insane amount of meteoric iron.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Stony-Iron Meteorite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Type of meteorite that contains equal amounts of meteoric iron and rock forming minerals.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Other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 an actual type of meteorite, just based from data/csv.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mean that they are classified into sub groups of the 4 main types of meteorites.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Unknown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Meteorites that have a common unknown origin.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  a type of meteorite., just based from data/csv.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3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types of meteorites data analysis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00" y="1299875"/>
            <a:ext cx="8947401" cy="3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Oswald</vt:lpstr>
      <vt:lpstr>Average</vt:lpstr>
      <vt:lpstr>Slate</vt:lpstr>
      <vt:lpstr>Meteorites</vt:lpstr>
      <vt:lpstr>Agenda </vt:lpstr>
      <vt:lpstr>Objective</vt:lpstr>
      <vt:lpstr>Map </vt:lpstr>
      <vt:lpstr>Map (continued)</vt:lpstr>
      <vt:lpstr>Graphs for Meteorites that were “Fell” by Century  </vt:lpstr>
      <vt:lpstr>Graphs Meteorites that were “Found” by Century  </vt:lpstr>
      <vt:lpstr>The Types of Meteorites</vt:lpstr>
      <vt:lpstr>The types of meteorites data analysis </vt:lpstr>
      <vt:lpstr>Review Website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Meteorites</dc:title>
  <dc:creator>s7551286 lee</dc:creator>
  <cp:lastModifiedBy>s7551286 lee</cp:lastModifiedBy>
  <cp:revision>1</cp:revision>
  <dcterms:modified xsi:type="dcterms:W3CDTF">2023-02-28T01:04:49Z</dcterms:modified>
</cp:coreProperties>
</file>