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Pick &amp; Place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Unified Robotics II term project</a:t>
            </a:r>
          </a:p>
          <a:p>
            <a:r>
              <a:rPr lang="en-US" dirty="0" smtClean="0"/>
              <a:t>By: Tyler </a:t>
            </a:r>
            <a:r>
              <a:rPr lang="en-US" dirty="0" err="1" smtClean="0"/>
              <a:t>phillips</a:t>
            </a:r>
            <a:endParaRPr lang="en-US" dirty="0"/>
          </a:p>
        </p:txBody>
      </p:sp>
      <p:pic>
        <p:nvPicPr>
          <p:cNvPr id="4" name="Picture 3" descr="servos - Design and construction of universal robotic arm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90" y="2703201"/>
            <a:ext cx="2765571" cy="20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 antonymous robot that will identify different shapes and separate them into two different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– $65.48</a:t>
            </a:r>
          </a:p>
          <a:p>
            <a:pPr lvl="1"/>
            <a:r>
              <a:rPr lang="en-US" dirty="0" smtClean="0"/>
              <a:t>Servo-Motors (3), Electromagnet (1), Arduino (1), Small Assembly Parts</a:t>
            </a:r>
          </a:p>
          <a:p>
            <a:endParaRPr lang="en-US" dirty="0"/>
          </a:p>
          <a:p>
            <a:r>
              <a:rPr lang="en-US" dirty="0" smtClean="0"/>
              <a:t>Design – Meant to be quick and efficient</a:t>
            </a:r>
          </a:p>
          <a:p>
            <a:pPr lvl="1"/>
            <a:r>
              <a:rPr lang="en-US" dirty="0" smtClean="0"/>
              <a:t>Only 2 axis’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Pick &amp; Place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789240"/>
          </a:xfrm>
        </p:spPr>
        <p:txBody>
          <a:bodyPr>
            <a:normAutofit/>
          </a:bodyPr>
          <a:lstStyle/>
          <a:p>
            <a:r>
              <a:rPr lang="en-US" dirty="0" smtClean="0"/>
              <a:t>Designed for minimal programming </a:t>
            </a:r>
          </a:p>
          <a:p>
            <a:pPr lvl="1"/>
            <a:r>
              <a:rPr lang="en-US" dirty="0" smtClean="0"/>
              <a:t>2 Degrees of Freedom</a:t>
            </a:r>
            <a:endParaRPr lang="en-US" dirty="0"/>
          </a:p>
          <a:p>
            <a:r>
              <a:rPr lang="en-US" dirty="0" smtClean="0"/>
              <a:t>Designed to be cost efficient</a:t>
            </a:r>
          </a:p>
          <a:p>
            <a:pPr lvl="1"/>
            <a:r>
              <a:rPr lang="en-US" dirty="0" smtClean="0"/>
              <a:t>Keep Budget under $100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05" y="3937210"/>
            <a:ext cx="2727434" cy="2496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06807" y="3313013"/>
            <a:ext cx="3566952" cy="26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EMGU CV is very useful for many things</a:t>
            </a:r>
          </a:p>
          <a:p>
            <a:pPr lvl="1"/>
            <a:r>
              <a:rPr lang="en-US" dirty="0" smtClean="0"/>
              <a:t>Could have done a lot more research</a:t>
            </a:r>
          </a:p>
          <a:p>
            <a:r>
              <a:rPr lang="en-US" dirty="0" smtClean="0"/>
              <a:t>My design process may have been a good idea but did not work out as well due to programming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2603</TotalTime>
  <Words>124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Pick &amp; Place </vt:lpstr>
      <vt:lpstr>Objective</vt:lpstr>
      <vt:lpstr>Project Development</vt:lpstr>
      <vt:lpstr>Features of Pick &amp; Place Project</vt:lpstr>
      <vt:lpstr>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&amp; Place</dc:title>
  <dc:creator>Windows User</dc:creator>
  <cp:lastModifiedBy>Windows User</cp:lastModifiedBy>
  <cp:revision>20</cp:revision>
  <dcterms:created xsi:type="dcterms:W3CDTF">2018-12-10T23:58:00Z</dcterms:created>
  <dcterms:modified xsi:type="dcterms:W3CDTF">2018-12-12T19:21:11Z</dcterms:modified>
</cp:coreProperties>
</file>