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E7E2B-5472-40C6-8836-19C80F45C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AA7B6-16F5-4DE7-9A9F-35EB05E34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524C8-CED2-4209-AB6A-C47E6882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3DC4D-E7EE-4390-A23A-41F401D3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A9E9C-FDA9-41FF-9284-7E3626F4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3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56E29-4615-47D3-9160-FE0DEB56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85F6B-B6D7-49C7-A99F-F43C7272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B0574-CB71-4E5B-9DFA-E37821F3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A6082-19A9-432D-BBCE-A9F003D7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8295C-1326-45DA-841F-9F8E21AF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576452-FD77-4322-851F-00D3E0BBC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446A7-4488-4D16-9E48-71B4EC6B8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255C6-2BE0-4ED2-969D-F362C840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AC92D-B943-40A4-B514-7E6D386E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7A8EB-4705-41F4-8B6F-4090C777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1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F6B54-2472-4A5F-8292-59466BCE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2C28D-6379-465E-B76E-93F4C299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FB236-9F7D-4F22-85B5-8FD2E67F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B38B3-B70C-4155-A505-3CB4AE1F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32F44-D618-4BD6-9E86-C728C0E3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8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046DF-B734-4BCD-B8F3-BDAFDB81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A52BC-9B74-4A61-A1C8-29246A46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3AF82-DCDB-4DDF-AB3D-6650DFEF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FB925-FE0B-439B-85EE-C5A18493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CBDB3-6337-4D85-938B-0F9E5F0E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7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42D4E-C650-4926-8241-AA8FA38B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9E70B-5FD5-4A06-B0BE-C9B24908E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186B5-18AB-4D68-A72F-557D0DF7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6EC38-0E90-4947-AD35-0ABA33D0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74F8B-797F-472D-A50C-6C56B9D5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2B8F4-940E-4CC7-802B-A52726E3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3C7DF-DF37-40B4-A3A5-824232AD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5D17C-23EA-4892-A5CB-EBF74C20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BAFC55-5343-4D1D-86AC-BEF745AFE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9F5FF-DA4D-4F1F-A81F-061B178CD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B54945-B359-4D23-B105-8307D74DC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D03430-34B1-4C79-9D49-8813FCDA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17AC26-10E4-45E7-BD2A-4E523072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8E9916-A887-4E89-9BCF-19E85BFE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8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9BFC7-FECD-4336-8FF9-B14B4613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FE159-4C1B-4049-BE31-CE38C5AE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678B6-026D-4F78-AC06-9F384FE6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FD264A-E069-4874-AE86-C1EFF420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1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6C2FE-0B45-4DD0-B81D-79B657A8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D08ADA-D3F2-46BE-8EA3-FC220D95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F36A6-7143-4284-BDA1-45AF3A18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4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A8ED5-1B27-4007-9367-8CC26544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C32C1-A7CF-4B9E-9C25-600481497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9C3E3E-656E-4177-B0BC-A81B7DF4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DBB7E-2148-4A4E-B3F2-AB90A39D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8F64E-9843-42FC-80E1-4F75B61F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83A83-8F30-4EFE-B45E-17E92DF2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2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09EB5-491D-4FD8-BF9B-1B0D7E35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999DC0-A87E-4565-8830-2B60D6F5F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806E5-578B-4A9B-973E-AD917721D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7D187-9F62-48B2-A597-BFDD6A45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AFADF-CE91-410F-8E47-43C75CC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BD41C-F756-457E-AEAF-2A72D5AD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8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B33F54-D6FD-44F7-A35B-7C3E819B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DFFD6-7D52-4976-8ECA-AE7D1F1A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2A3A2-E8E7-4B8A-983D-50E3DD1B1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C779-BF1B-46E1-B415-B348839FD7E8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CD35E-493A-4E42-A253-66885C8FA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FC54E-69B9-4CDD-B9A8-43C8302F9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374E-F06A-4BBB-9015-B95154DD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13EF3-8B0C-4693-9079-47B1F2AD0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31E9A6-EA8B-45B1-A77F-7D725BD2C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7E410E-BA6C-46B0-BDAB-51B0649F94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86" b="90000" l="9516" r="89860">
                        <a14:foregroundMark x1="49922" y1="32466" x2="58502" y2="31781"/>
                        <a14:foregroundMark x1="58502" y1="31781" x2="69267" y2="34795"/>
                        <a14:foregroundMark x1="69267" y1="34795" x2="75507" y2="40411"/>
                        <a14:foregroundMark x1="39626" y1="22329" x2="43838" y2="41370"/>
                        <a14:foregroundMark x1="47270" y1="44521" x2="64743" y2="49726"/>
                        <a14:foregroundMark x1="48518" y1="53699" x2="70515" y2="54384"/>
                        <a14:foregroundMark x1="32293" y1="42329" x2="30733" y2="49315"/>
                        <a14:foregroundMark x1="30733" y1="49315" x2="40094" y2="55205"/>
                        <a14:foregroundMark x1="40094" y1="55205" x2="45086" y2="56575"/>
                        <a14:foregroundMark x1="51014" y1="76986" x2="64119" y2="76027"/>
                        <a14:foregroundMark x1="40562" y1="80274" x2="42902" y2="80274"/>
                        <a14:foregroundMark x1="35257" y1="79178" x2="37598" y2="79589"/>
                        <a14:foregroundMark x1="15601" y1="65205" x2="15913" y2="65890"/>
                        <a14:foregroundMark x1="15133" y1="65205" x2="15913" y2="65616"/>
                        <a14:foregroundMark x1="11076" y1="33836" x2="17473" y2="34384"/>
                        <a14:foregroundMark x1="18097" y1="25616" x2="19813" y2="25616"/>
                        <a14:foregroundMark x1="17005" y1="24932" x2="18253" y2="25890"/>
                        <a14:foregroundMark x1="17629" y1="24110" x2="19345" y2="25890"/>
                        <a14:foregroundMark x1="15913" y1="27123" x2="19813" y2="26849"/>
                        <a14:foregroundMark x1="16537" y1="25479" x2="15913" y2="24247"/>
                        <a14:foregroundMark x1="42746" y1="20274" x2="48674" y2="17808"/>
                        <a14:foregroundMark x1="25273" y1="24247" x2="38690" y2="18630"/>
                        <a14:foregroundMark x1="23557" y1="23836" x2="32449" y2="19178"/>
                        <a14:foregroundMark x1="31513" y1="18493" x2="33697" y2="18219"/>
                        <a14:foregroundMark x1="39158" y1="20822" x2="45242" y2="15753"/>
                        <a14:foregroundMark x1="45242" y1="15753" x2="45398" y2="15753"/>
                        <a14:foregroundMark x1="45710" y1="17123" x2="47738" y2="15479"/>
                        <a14:foregroundMark x1="65679" y1="21507" x2="73011" y2="20959"/>
                        <a14:foregroundMark x1="74415" y1="30685" x2="73635" y2="33699"/>
                        <a14:foregroundMark x1="75195" y1="29863" x2="77691" y2="35753"/>
                        <a14:foregroundMark x1="45710" y1="22877" x2="51638" y2="21096"/>
                        <a14:foregroundMark x1="62559" y1="12055" x2="64587" y2="12055"/>
                        <a14:foregroundMark x1="61778" y1="12055" x2="62246" y2="10548"/>
                        <a14:foregroundMark x1="64119" y1="11644" x2="59594" y2="10137"/>
                        <a14:foregroundMark x1="62715" y1="9863" x2="64119" y2="9178"/>
                        <a14:foregroundMark x1="65055" y1="10822" x2="64899" y2="11644"/>
                        <a14:foregroundMark x1="66303" y1="12329" x2="67239" y2="13288"/>
                        <a14:foregroundMark x1="65211" y1="13014" x2="59906" y2="13151"/>
                        <a14:foregroundMark x1="42278" y1="8219" x2="45242" y2="14932"/>
                        <a14:foregroundMark x1="45242" y1="14932" x2="45398" y2="18904"/>
                        <a14:foregroundMark x1="45554" y1="9726" x2="45242" y2="13562"/>
                        <a14:foregroundMark x1="49922" y1="10000" x2="46178" y2="14795"/>
                        <a14:foregroundMark x1="46334" y1="7397" x2="46490" y2="10274"/>
                        <a14:foregroundMark x1="42590" y1="7260" x2="44462" y2="10274"/>
                        <a14:foregroundMark x1="41342" y1="6986" x2="44462" y2="11233"/>
                        <a14:foregroundMark x1="42746" y1="11644" x2="42434" y2="17534"/>
                        <a14:foregroundMark x1="42278" y1="14247" x2="36973" y2="14521"/>
                        <a14:foregroundMark x1="28549" y1="10137" x2="31513" y2="20822"/>
                        <a14:foregroundMark x1="35257" y1="12055" x2="24493" y2="10685"/>
                        <a14:foregroundMark x1="24493" y1="10685" x2="26833" y2="10822"/>
                        <a14:foregroundMark x1="33541" y1="10137" x2="25117" y2="10000"/>
                        <a14:foregroundMark x1="25117" y1="10000" x2="24493" y2="10274"/>
                        <a14:foregroundMark x1="35101" y1="10685" x2="24649" y2="8630"/>
                        <a14:foregroundMark x1="35413" y1="10685" x2="27613" y2="8630"/>
                        <a14:foregroundMark x1="27613" y1="8630" x2="27301" y2="8493"/>
                        <a14:foregroundMark x1="34789" y1="10685" x2="27301" y2="8219"/>
                        <a14:foregroundMark x1="27301" y1="8219" x2="26989" y2="8219"/>
                        <a14:foregroundMark x1="34789" y1="9589" x2="29641" y2="9178"/>
                        <a14:foregroundMark x1="30421" y1="8630" x2="28393" y2="8493"/>
                        <a14:foregroundMark x1="26053" y1="20000" x2="26209" y2="21507"/>
                        <a14:foregroundMark x1="24493" y1="19726" x2="24961" y2="23562"/>
                        <a14:foregroundMark x1="25741" y1="20274" x2="22153" y2="22877"/>
                        <a14:foregroundMark x1="83931" y1="55753" x2="80343" y2="60548"/>
                        <a14:foregroundMark x1="83619" y1="56849" x2="82215" y2="58767"/>
                        <a14:foregroundMark x1="83775" y1="56986" x2="82215" y2="59315"/>
                        <a14:foregroundMark x1="83463" y1="57671" x2="82371" y2="60137"/>
                        <a14:foregroundMark x1="68799" y1="74658" x2="65211" y2="76301"/>
                        <a14:foregroundMark x1="62090" y1="77534" x2="60218" y2="78767"/>
                        <a14:foregroundMark x1="14665" y1="64658" x2="15757" y2="65753"/>
                        <a14:foregroundMark x1="42746" y1="8493" x2="42746" y2="7945"/>
                        <a14:foregroundMark x1="24337" y1="19589" x2="24181" y2="21507"/>
                        <a14:foregroundMark x1="26989" y1="76027" x2="38690" y2="79863"/>
                        <a14:foregroundMark x1="28861" y1="77123" x2="34321" y2="79315"/>
                        <a14:foregroundMark x1="34165" y1="79315" x2="42590" y2="80685"/>
                        <a14:foregroundMark x1="63495" y1="77534" x2="51170" y2="78904"/>
                        <a14:foregroundMark x1="49766" y1="81096" x2="52418" y2="81096"/>
                        <a14:foregroundMark x1="68643" y1="75068" x2="60842" y2="77671"/>
                        <a14:foregroundMark x1="60842" y1="77671" x2="60842" y2="776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78" t="5137" r="13873" b="18165"/>
          <a:stretch/>
        </p:blipFill>
        <p:spPr>
          <a:xfrm>
            <a:off x="3523376" y="352338"/>
            <a:ext cx="4748169" cy="52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7235DB-2FA1-4727-8137-4E4402D2F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32" y="340774"/>
            <a:ext cx="3820832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D62D65-AA8F-43EF-A1A4-ED7F59C176E5}"/>
              </a:ext>
            </a:extLst>
          </p:cNvPr>
          <p:cNvSpPr txBox="1"/>
          <p:nvPr/>
        </p:nvSpPr>
        <p:spPr>
          <a:xfrm>
            <a:off x="1188440" y="4208475"/>
            <a:ext cx="486561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动物图片降噪识别系统</a:t>
            </a:r>
          </a:p>
        </p:txBody>
      </p:sp>
    </p:spTree>
    <p:extLst>
      <p:ext uri="{BB962C8B-B14F-4D97-AF65-F5344CB8AC3E}">
        <p14:creationId xmlns:p14="http://schemas.microsoft.com/office/powerpoint/2010/main" val="166064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BD7EA6-04EE-4E28-9449-0EB4A80D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6" y="1162333"/>
            <a:ext cx="11066667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7D329-AD3E-4836-8F0A-B243ECB7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956A3-52F9-4BEA-826C-BC8E8B35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FA1111-DC27-44BE-AC97-B695C259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05" y="0"/>
            <a:ext cx="5375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6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B61CA95-4FDB-4033-B1F2-5FAB4A1445CB}"/>
              </a:ext>
            </a:extLst>
          </p:cNvPr>
          <p:cNvGrpSpPr/>
          <p:nvPr/>
        </p:nvGrpSpPr>
        <p:grpSpPr>
          <a:xfrm>
            <a:off x="7551650" y="1576716"/>
            <a:ext cx="3079962" cy="2174400"/>
            <a:chOff x="841756" y="2981738"/>
            <a:chExt cx="2641855" cy="175521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E5EF1B2-DDB1-44DC-B88D-98A51A2DE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76" r="5388" b="25565"/>
            <a:stretch/>
          </p:blipFill>
          <p:spPr>
            <a:xfrm>
              <a:off x="841756" y="2981738"/>
              <a:ext cx="2641855" cy="175521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F984DB2-3BB3-4771-93A6-E25280EF1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61" t="11577" r="4939" b="25564"/>
            <a:stretch/>
          </p:blipFill>
          <p:spPr>
            <a:xfrm>
              <a:off x="2229883" y="2981738"/>
              <a:ext cx="1253728" cy="175521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44AE85D-6792-41FE-BAB2-441B236EB78F}"/>
              </a:ext>
            </a:extLst>
          </p:cNvPr>
          <p:cNvSpPr txBox="1"/>
          <p:nvPr/>
        </p:nvSpPr>
        <p:spPr>
          <a:xfrm>
            <a:off x="8097252" y="5631622"/>
            <a:ext cx="311993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图像降噪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图像中含有噪声，进行降噪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256*256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以内的图片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F69E686-B333-49DA-943D-676B6D0B639A}"/>
              </a:ext>
            </a:extLst>
          </p:cNvPr>
          <p:cNvGrpSpPr/>
          <p:nvPr/>
        </p:nvGrpSpPr>
        <p:grpSpPr>
          <a:xfrm>
            <a:off x="1302212" y="1590869"/>
            <a:ext cx="3119936" cy="2205384"/>
            <a:chOff x="841756" y="4759737"/>
            <a:chExt cx="2676144" cy="180340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E78A36F-6F94-45CB-B9EE-C4DA8134EF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047" b="12514"/>
            <a:stretch/>
          </p:blipFill>
          <p:spPr>
            <a:xfrm>
              <a:off x="841756" y="4759737"/>
              <a:ext cx="2676144" cy="177800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3ECED7-8788-4F59-88E8-726AA91AB162}"/>
                </a:ext>
              </a:extLst>
            </p:cNvPr>
            <p:cNvSpPr/>
            <p:nvPr/>
          </p:nvSpPr>
          <p:spPr>
            <a:xfrm>
              <a:off x="2247900" y="4759737"/>
              <a:ext cx="1270000" cy="1803401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Kind ? ? ?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622AA1E-F05E-40F2-B3BC-C762632A865B}"/>
              </a:ext>
            </a:extLst>
          </p:cNvPr>
          <p:cNvSpPr txBox="1"/>
          <p:nvPr/>
        </p:nvSpPr>
        <p:spPr>
          <a:xfrm>
            <a:off x="1112293" y="5267131"/>
            <a:ext cx="3119936" cy="76944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图像识别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不知道动物的种类，使用此功能进行识别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8BECC9B-18E9-4D41-9775-5164057C8878}"/>
              </a:ext>
            </a:extLst>
          </p:cNvPr>
          <p:cNvGrpSpPr/>
          <p:nvPr/>
        </p:nvGrpSpPr>
        <p:grpSpPr>
          <a:xfrm>
            <a:off x="4431713" y="1590868"/>
            <a:ext cx="3119937" cy="2174400"/>
            <a:chOff x="4757928" y="2552699"/>
            <a:chExt cx="2676144" cy="177800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5C1D0C0-7376-4A2A-A359-058ECB59AC40}"/>
                </a:ext>
              </a:extLst>
            </p:cNvPr>
            <p:cNvGrpSpPr/>
            <p:nvPr/>
          </p:nvGrpSpPr>
          <p:grpSpPr>
            <a:xfrm>
              <a:off x="4757928" y="2552699"/>
              <a:ext cx="2676144" cy="1778002"/>
              <a:chOff x="2695956" y="2459227"/>
              <a:chExt cx="2676144" cy="177800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3C4BE8F-9EFE-4460-84B6-922FBC3927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256" b="16305"/>
              <a:stretch/>
            </p:blipFill>
            <p:spPr>
              <a:xfrm>
                <a:off x="2695956" y="2459227"/>
                <a:ext cx="2676144" cy="1778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0A75BF8-6C43-44ED-AECD-466033BDD8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44" t="17256" b="16305"/>
              <a:stretch/>
            </p:blipFill>
            <p:spPr>
              <a:xfrm>
                <a:off x="4102100" y="2459229"/>
                <a:ext cx="1270000" cy="1778000"/>
              </a:xfrm>
              <a:prstGeom prst="rect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25FA8B-C6D6-45E5-BEDA-177276A51F4C}"/>
                </a:ext>
              </a:extLst>
            </p:cNvPr>
            <p:cNvSpPr/>
            <p:nvPr/>
          </p:nvSpPr>
          <p:spPr>
            <a:xfrm>
              <a:off x="6164072" y="3429000"/>
              <a:ext cx="1270000" cy="901700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Kind ? ? ?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E7CD032-4B8C-4CBB-BF3D-9A1589155265}"/>
              </a:ext>
            </a:extLst>
          </p:cNvPr>
          <p:cNvSpPr txBox="1"/>
          <p:nvPr/>
        </p:nvSpPr>
        <p:spPr>
          <a:xfrm>
            <a:off x="4958183" y="5603322"/>
            <a:ext cx="311993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降噪识别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图片不清晰，使用此功能进行降噪并识别 </a:t>
            </a:r>
          </a:p>
        </p:txBody>
      </p:sp>
    </p:spTree>
    <p:extLst>
      <p:ext uri="{BB962C8B-B14F-4D97-AF65-F5344CB8AC3E}">
        <p14:creationId xmlns:p14="http://schemas.microsoft.com/office/powerpoint/2010/main" val="236507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64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</dc:creator>
  <cp:lastModifiedBy>Tian</cp:lastModifiedBy>
  <cp:revision>9</cp:revision>
  <dcterms:created xsi:type="dcterms:W3CDTF">2021-04-15T12:38:19Z</dcterms:created>
  <dcterms:modified xsi:type="dcterms:W3CDTF">2021-04-21T10:35:43Z</dcterms:modified>
</cp:coreProperties>
</file>