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DB1E9-C32D-42D7-B0E6-CB4B4C436434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3883D-2A48-4727-99AC-E4ED37CECFE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15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FAE70-2102-49E3-ABCF-8EF7285755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1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9385-FD71-49CC-83FA-7990B6CAEA97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FEE-F38B-4906-80AD-363C62EAA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0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9385-FD71-49CC-83FA-7990B6CAEA97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FEE-F38B-4906-80AD-363C62EAA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6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9385-FD71-49CC-83FA-7990B6CAEA97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FEE-F38B-4906-80AD-363C62EAA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71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056534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4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00" b="94861"/>
          <a:stretch/>
        </p:blipFill>
        <p:spPr>
          <a:xfrm>
            <a:off x="0" y="0"/>
            <a:ext cx="2985849" cy="352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88292"/>
            <a:ext cx="12192000" cy="544512"/>
          </a:xfrm>
        </p:spPr>
        <p:txBody>
          <a:bodyPr/>
          <a:lstStyle>
            <a:lvl1pPr algn="ctr">
              <a:defRPr b="1">
                <a:solidFill>
                  <a:srgbClr val="5C2D9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Sous-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331036" y="64928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Segoe" panose="020B0502040504020203"/>
              </a:rPr>
              <a:t>N° </a:t>
            </a:r>
            <a:fld id="{6BFFD774-5C5F-4855-9115-A9F49D34CCD3}" type="slidenum">
              <a:rPr lang="en-US" smtClean="0">
                <a:latin typeface="Segoe" panose="020B0502040504020203"/>
              </a:rPr>
              <a:pPr/>
              <a:t>‹#›</a:t>
            </a:fld>
            <a:endParaRPr lang="en-US" dirty="0">
              <a:latin typeface="Segoe" panose="020B0502040504020203"/>
            </a:endParaRPr>
          </a:p>
        </p:txBody>
      </p:sp>
      <p:pic>
        <p:nvPicPr>
          <p:cNvPr id="9" name="Image 9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7" r="90170"/>
          <a:stretch/>
        </p:blipFill>
        <p:spPr>
          <a:xfrm>
            <a:off x="0" y="6543675"/>
            <a:ext cx="1193074" cy="3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0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9385-FD71-49CC-83FA-7990B6CAEA97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FEE-F38B-4906-80AD-363C62EAA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15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9385-FD71-49CC-83FA-7990B6CAEA97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FEE-F38B-4906-80AD-363C62EAA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17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9385-FD71-49CC-83FA-7990B6CAEA97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FEE-F38B-4906-80AD-363C62EAA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8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9385-FD71-49CC-83FA-7990B6CAEA97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FEE-F38B-4906-80AD-363C62EAA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91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9385-FD71-49CC-83FA-7990B6CAEA97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FEE-F38B-4906-80AD-363C62EAA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85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9385-FD71-49CC-83FA-7990B6CAEA97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FEE-F38B-4906-80AD-363C62EAA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93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9385-FD71-49CC-83FA-7990B6CAEA97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FEE-F38B-4906-80AD-363C62EAA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91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9385-FD71-49CC-83FA-7990B6CAEA97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A5FEE-F38B-4906-80AD-363C62EAA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42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79385-FD71-49CC-83FA-7990B6CAEA97}" type="datetimeFigureOut">
              <a:rPr lang="fr-FR" smtClean="0"/>
              <a:t>05/01/2017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5FEE-F38B-4906-80AD-363C62EAAF4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8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Placeholder 4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156346" y="846161"/>
            <a:ext cx="8106770" cy="5768335"/>
            <a:chOff x="2156346" y="846161"/>
            <a:chExt cx="8106770" cy="5768335"/>
          </a:xfrm>
        </p:grpSpPr>
        <p:grpSp>
          <p:nvGrpSpPr>
            <p:cNvPr id="4" name="Group 3"/>
            <p:cNvGrpSpPr/>
            <p:nvPr/>
          </p:nvGrpSpPr>
          <p:grpSpPr>
            <a:xfrm>
              <a:off x="2156346" y="846161"/>
              <a:ext cx="8106770" cy="5768335"/>
              <a:chOff x="2156346" y="846161"/>
              <a:chExt cx="7749654" cy="5514231"/>
            </a:xfrm>
          </p:grpSpPr>
          <p:pic>
            <p:nvPicPr>
              <p:cNvPr id="5122" name="Picture 2" descr="Afficher l'image d'origin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988292"/>
                <a:ext cx="7620000" cy="537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" name="Rectangle 2"/>
              <p:cNvSpPr/>
              <p:nvPr/>
            </p:nvSpPr>
            <p:spPr>
              <a:xfrm>
                <a:off x="2156346" y="846161"/>
                <a:ext cx="423081" cy="4367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2"/>
                  </a:solidFill>
                </a:endParaRPr>
              </a:p>
            </p:txBody>
          </p:sp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8344" y="1260548"/>
              <a:ext cx="645350" cy="5600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1019" y="4832952"/>
              <a:ext cx="306948" cy="321255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1888482" y="2710326"/>
            <a:ext cx="3044761" cy="2310913"/>
            <a:chOff x="1888482" y="2710326"/>
            <a:chExt cx="3044761" cy="2310913"/>
          </a:xfrm>
        </p:grpSpPr>
        <p:pic>
          <p:nvPicPr>
            <p:cNvPr id="13" name="Picture 2" descr="directory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15" t="31177" r="65259" b="27220"/>
            <a:stretch/>
          </p:blipFill>
          <p:spPr bwMode="auto">
            <a:xfrm>
              <a:off x="3499556" y="2710326"/>
              <a:ext cx="1433687" cy="1985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1888482" y="2710326"/>
              <a:ext cx="1611073" cy="2310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2"/>
                </a:solidFill>
              </a:endParaRPr>
            </a:p>
          </p:txBody>
        </p:sp>
      </p:grpSp>
      <p:pic>
        <p:nvPicPr>
          <p:cNvPr id="17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" t="74014" r="80154" b="9879"/>
          <a:stretch/>
        </p:blipFill>
        <p:spPr bwMode="auto">
          <a:xfrm>
            <a:off x="2594906" y="5162222"/>
            <a:ext cx="1275002" cy="90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Afficher l'image d'origine"/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" t="74014" r="80154" b="9879"/>
          <a:stretch/>
        </p:blipFill>
        <p:spPr bwMode="auto">
          <a:xfrm>
            <a:off x="2558810" y="1808122"/>
            <a:ext cx="1275002" cy="90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3763447" y="2879356"/>
            <a:ext cx="1762206" cy="1985851"/>
            <a:chOff x="3763447" y="2879356"/>
            <a:chExt cx="1762206" cy="1985851"/>
          </a:xfrm>
        </p:grpSpPr>
        <p:grpSp>
          <p:nvGrpSpPr>
            <p:cNvPr id="20" name="Group 19"/>
            <p:cNvGrpSpPr/>
            <p:nvPr/>
          </p:nvGrpSpPr>
          <p:grpSpPr>
            <a:xfrm>
              <a:off x="4091966" y="2879356"/>
              <a:ext cx="1433687" cy="1985851"/>
              <a:chOff x="4091966" y="2879356"/>
              <a:chExt cx="1433687" cy="1985851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4091966" y="2879356"/>
                <a:ext cx="1433687" cy="1985851"/>
                <a:chOff x="4091966" y="2879356"/>
                <a:chExt cx="1433687" cy="1985851"/>
              </a:xfrm>
            </p:grpSpPr>
            <p:pic>
              <p:nvPicPr>
                <p:cNvPr id="24" name="Picture 2" descr="directory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815" t="31177" r="65259" b="27220"/>
                <a:stretch/>
              </p:blipFill>
              <p:spPr bwMode="auto">
                <a:xfrm rot="2120142">
                  <a:off x="4091966" y="2879356"/>
                  <a:ext cx="1433687" cy="198585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Rectangle 24"/>
                <p:cNvSpPr/>
                <p:nvPr/>
              </p:nvSpPr>
              <p:spPr>
                <a:xfrm>
                  <a:off x="4635795" y="3604436"/>
                  <a:ext cx="839972" cy="8399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2"/>
                    </a:solidFill>
                  </a:endParaRPr>
                </a:p>
              </p:txBody>
            </p:sp>
          </p:grpSp>
          <p:pic>
            <p:nvPicPr>
              <p:cNvPr id="23" name="Picture 2" descr="directory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83" t="44735" r="67130" b="41340"/>
              <a:stretch/>
            </p:blipFill>
            <p:spPr bwMode="auto">
              <a:xfrm>
                <a:off x="4711838" y="3472373"/>
                <a:ext cx="646560" cy="664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1" name="Picture 2" descr="Afficher l'image d'origin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20" t="46310" r="77518" b="44166"/>
            <a:stretch/>
          </p:blipFill>
          <p:spPr bwMode="auto">
            <a:xfrm>
              <a:off x="3763447" y="3604669"/>
              <a:ext cx="722323" cy="535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ctangle 25"/>
          <p:cNvSpPr/>
          <p:nvPr/>
        </p:nvSpPr>
        <p:spPr>
          <a:xfrm flipH="1" flipV="1">
            <a:off x="2313628" y="2775923"/>
            <a:ext cx="1935060" cy="8285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80855" y="4241346"/>
            <a:ext cx="6099559" cy="2109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546000" y="2737461"/>
            <a:ext cx="1244384" cy="469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CQRS in a nutshell</a:t>
            </a:r>
            <a:br>
              <a:rPr lang="en-GB" dirty="0"/>
            </a:b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480855" y="4553024"/>
            <a:ext cx="2118067" cy="1939852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sz="2000" dirty="0">
                <a:solidFill>
                  <a:srgbClr val="0078D7"/>
                </a:solidFill>
              </a:rPr>
              <a:t>Classical </a:t>
            </a:r>
            <a:br>
              <a:rPr lang="en-GB" sz="2000" dirty="0">
                <a:solidFill>
                  <a:srgbClr val="0078D7"/>
                </a:solidFill>
              </a:rPr>
            </a:br>
            <a:r>
              <a:rPr lang="en-GB" sz="2000" dirty="0">
                <a:solidFill>
                  <a:srgbClr val="0078D7"/>
                </a:solidFill>
              </a:rPr>
              <a:t>transactional databases</a:t>
            </a:r>
            <a:br>
              <a:rPr lang="en-GB" sz="2000" dirty="0">
                <a:solidFill>
                  <a:srgbClr val="0078D7"/>
                </a:solidFill>
              </a:rPr>
            </a:br>
            <a:r>
              <a:rPr lang="en-GB" sz="2000" dirty="0">
                <a:solidFill>
                  <a:srgbClr val="0078D7"/>
                </a:solidFill>
              </a:rPr>
              <a:t>RDBMS </a:t>
            </a:r>
            <a:br>
              <a:rPr lang="en-GB" sz="2000" dirty="0">
                <a:solidFill>
                  <a:srgbClr val="0078D7"/>
                </a:solidFill>
              </a:rPr>
            </a:br>
            <a:r>
              <a:rPr lang="en-GB" sz="2000" dirty="0">
                <a:solidFill>
                  <a:srgbClr val="0078D7"/>
                </a:solidFill>
              </a:rPr>
              <a:t>(ACID)</a:t>
            </a:r>
          </a:p>
          <a:p>
            <a:pPr algn="ctr"/>
            <a:endParaRPr lang="en-GB" sz="2000" dirty="0">
              <a:solidFill>
                <a:srgbClr val="0078D7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8" y="1309564"/>
            <a:ext cx="2540081" cy="1890835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GB" sz="2000" dirty="0">
                <a:solidFill>
                  <a:srgbClr val="5C2C8F"/>
                </a:solidFill>
              </a:rPr>
              <a:t>« ready-to-eat data »</a:t>
            </a:r>
            <a:r>
              <a:rPr lang="en-GB" sz="2000" dirty="0">
                <a:solidFill>
                  <a:srgbClr val="5C2C8F"/>
                </a:solidFill>
              </a:rPr>
              <a:t>, Caches, </a:t>
            </a:r>
            <a:br>
              <a:rPr lang="en-GB" sz="2000" dirty="0">
                <a:solidFill>
                  <a:srgbClr val="5C2C8F"/>
                </a:solidFill>
              </a:rPr>
            </a:br>
            <a:r>
              <a:rPr lang="en-GB" sz="2000" dirty="0">
                <a:solidFill>
                  <a:srgbClr val="5C2C8F"/>
                </a:solidFill>
              </a:rPr>
              <a:t>non-normalized models</a:t>
            </a:r>
            <a:r>
              <a:rPr lang="en-GB" sz="2000" dirty="0">
                <a:solidFill>
                  <a:srgbClr val="5C2C8F"/>
                </a:solidFill>
              </a:rPr>
              <a:t>, </a:t>
            </a:r>
            <a:br>
              <a:rPr lang="en-GB" sz="2000" dirty="0">
                <a:solidFill>
                  <a:srgbClr val="5C2C8F"/>
                </a:solidFill>
              </a:rPr>
            </a:br>
            <a:r>
              <a:rPr lang="en-GB" sz="2000" dirty="0">
                <a:solidFill>
                  <a:srgbClr val="5C2C8F"/>
                </a:solidFill>
              </a:rPr>
              <a:t>(no SQL)</a:t>
            </a:r>
          </a:p>
        </p:txBody>
      </p:sp>
    </p:spTree>
    <p:extLst>
      <p:ext uri="{BB962C8B-B14F-4D97-AF65-F5344CB8AC3E}">
        <p14:creationId xmlns:p14="http://schemas.microsoft.com/office/powerpoint/2010/main" val="10837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</vt:lpstr>
      <vt:lpstr>Office Theme</vt:lpstr>
      <vt:lpstr>CQRS in a nutshell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CQRS in a nutshell </dc:title>
  <dc:creator>Thomas PIERRAIN</dc:creator>
  <cp:lastModifiedBy>Thomas PIERRAIN</cp:lastModifiedBy>
  <cp:revision>5</cp:revision>
  <dcterms:created xsi:type="dcterms:W3CDTF">2017-01-05T15:15:00Z</dcterms:created>
  <dcterms:modified xsi:type="dcterms:W3CDTF">2017-01-05T15:28:47Z</dcterms:modified>
</cp:coreProperties>
</file>