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04" r:id="rId27"/>
    <p:sldId id="315" r:id="rId28"/>
    <p:sldId id="314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322" r:id="rId37"/>
    <p:sldId id="298" r:id="rId38"/>
    <p:sldId id="323" r:id="rId39"/>
    <p:sldId id="324" r:id="rId40"/>
    <p:sldId id="299" r:id="rId41"/>
    <p:sldId id="300" r:id="rId42"/>
    <p:sldId id="301" r:id="rId43"/>
    <p:sldId id="302" r:id="rId44"/>
    <p:sldId id="263" r:id="rId45"/>
    <p:sldId id="271" r:id="rId46"/>
    <p:sldId id="283" r:id="rId47"/>
    <p:sldId id="284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3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714" autoAdjust="0"/>
  </p:normalViewPr>
  <p:slideViewPr>
    <p:cSldViewPr snapToGrid="0">
      <p:cViewPr varScale="1">
        <p:scale>
          <a:sx n="85" d="100"/>
          <a:sy n="85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E4-4011-BCF2-00EDA8FF86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511335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6838377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0917" y="1745974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3457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8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21615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044953" y="355564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3600" dirty="0">
                <a:solidFill>
                  <a:srgbClr val="B4009E"/>
                </a:solidFill>
              </a:rPr>
              <a:t>FTW!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1226917"/>
            <a:ext cx="4876800" cy="4493185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1800" b="1" cap="all" dirty="0"/>
              <a:t>Déclenche une action</a:t>
            </a:r>
          </a:p>
          <a:p>
            <a:pPr algn="ctr"/>
            <a:r>
              <a:rPr lang="fr-FR" sz="1800" dirty="0"/>
              <a:t>Modifie l’état du système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Ne retourne pas de donnée !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0078D7"/>
                </a:solidFill>
              </a:rPr>
              <a:t>BookARoom</a:t>
            </a:r>
            <a:endParaRPr lang="fr-FR" sz="1800" dirty="0">
              <a:solidFill>
                <a:srgbClr val="0078D7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33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1226917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1800" b="1" cap="all" dirty="0"/>
              <a:t>Récupère une information</a:t>
            </a:r>
          </a:p>
          <a:p>
            <a:pPr algn="ctr"/>
            <a:r>
              <a:rPr lang="fr-FR" sz="1800" dirty="0"/>
              <a:t>Lecture-seule !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Retourne des données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5C2C8F"/>
                </a:solidFill>
              </a:rPr>
              <a:t>SearchAvailableRooms</a:t>
            </a:r>
            <a:endParaRPr lang="fr-FR" sz="1800" dirty="0">
              <a:solidFill>
                <a:srgbClr val="5C2C8F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68492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/>
              <a:t>Event</a:t>
            </a:r>
          </a:p>
          <a:p>
            <a:pPr algn="ctr"/>
            <a:r>
              <a:rPr lang="fr-FR" sz="1800" b="1" cap="all" dirty="0"/>
              <a:t>A déjà eu lieu</a:t>
            </a:r>
          </a:p>
          <a:p>
            <a:pPr algn="ctr"/>
            <a:r>
              <a:rPr lang="fr-FR" sz="1800" dirty="0"/>
              <a:t>(Immutable)</a:t>
            </a:r>
          </a:p>
          <a:p>
            <a:pPr algn="ctr"/>
            <a:r>
              <a:rPr lang="fr-FR" sz="1800" dirty="0"/>
              <a:t>Verbe au participe passé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35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Pour </a:t>
            </a:r>
            <a:r>
              <a:rPr lang="en-US" dirty="0" err="1"/>
              <a:t>conclure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4400" i="1" dirty="0"/>
              <a:t>CQRS n’est pas un pattern général d’architecture</a:t>
            </a:r>
          </a:p>
          <a:p>
            <a:endParaRPr lang="fr-FR" sz="4400" i="1" dirty="0"/>
          </a:p>
          <a:p>
            <a:r>
              <a:rPr lang="fr-FR" sz="4400" i="1" dirty="0"/>
              <a:t>Utilisez-le pour les composants soumis à rude épreuve (perf)</a:t>
            </a:r>
          </a:p>
          <a:p>
            <a:endParaRPr lang="fr-FR" sz="4400" i="1" dirty="0"/>
          </a:p>
          <a:p>
            <a:r>
              <a:rPr lang="fr-FR" sz="4400" i="1" dirty="0"/>
              <a:t>Ce pattern peut très bien être utilisé que sur une sous-partie de votre plate-forme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N’en</a:t>
            </a:r>
            <a:r>
              <a:rPr lang="en-US" dirty="0"/>
              <a:t> </a:t>
            </a:r>
            <a:r>
              <a:rPr lang="en-US" dirty="0" err="1"/>
              <a:t>mettez</a:t>
            </a:r>
            <a:r>
              <a:rPr lang="en-US" dirty="0"/>
              <a:t> pas </a:t>
            </a:r>
            <a:r>
              <a:rPr lang="en-US" dirty="0" err="1"/>
              <a:t>partout</a:t>
            </a:r>
            <a:r>
              <a:rPr lang="en-US" dirty="0"/>
              <a:t>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2" y="1162947"/>
            <a:ext cx="3199255" cy="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i="1" dirty="0"/>
              <a:t>CQRS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dernière précision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35" y="2572562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48c3350-8f11-4d45-912e-72bccbb754b6"/>
    <ds:schemaRef ds:uri="http://purl.org/dc/terms/"/>
    <ds:schemaRef ds:uri="http://schemas.openxmlformats.org/package/2006/metadata/core-properties"/>
    <ds:schemaRef ds:uri="fcc931a8-69fd-4b0b-b111-5aa2089df4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536</Words>
  <Application>Microsoft Office PowerPoint</Application>
  <PresentationFormat>Widescreen</PresentationFormat>
  <Paragraphs>187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En même temps…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</vt:lpstr>
      <vt:lpstr>Attention !</vt:lpstr>
      <vt:lpstr>N’en mettez pas partout !</vt:lpstr>
      <vt:lpstr>Une dernière précision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147</cp:revision>
  <dcterms:created xsi:type="dcterms:W3CDTF">2016-07-26T14:13:47Z</dcterms:created>
  <dcterms:modified xsi:type="dcterms:W3CDTF">2016-09-28T12:41:27Z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