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276" r:id="rId4"/>
    <p:sldId id="271" r:id="rId5"/>
    <p:sldId id="272" r:id="rId6"/>
    <p:sldId id="273" r:id="rId7"/>
    <p:sldId id="274" r:id="rId8"/>
    <p:sldId id="275" r:id="rId9"/>
    <p:sldId id="277" r:id="rId10"/>
    <p:sldId id="278" r:id="rId11"/>
    <p:sldId id="279" r:id="rId12"/>
    <p:sldId id="280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0"/>
    <a:srgbClr val="C5B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12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63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6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5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9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3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7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21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9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77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A blue abstract watercolor pattern on a white background">
            <a:extLst>
              <a:ext uri="{FF2B5EF4-FFF2-40B4-BE49-F238E27FC236}">
                <a16:creationId xmlns:a16="http://schemas.microsoft.com/office/drawing/2014/main" id="{BB9594EA-E7AC-1D6D-D904-6F3CF9F7F4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C79407E-156D-711B-391B-BE9547145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Alte Haas Grotesk" panose="02000503000000020004" pitchFamily="2" charset="0"/>
              </a:rPr>
              <a:t>Power point karaoké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50DC1BB-B2D9-8BCF-AE8E-B54619DAC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Agicap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 </a:t>
            </a:r>
            <a:r>
              <a:rPr lang="fr-FR" b="1" dirty="0" err="1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unconf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 (</a:t>
            </a:r>
            <a:r>
              <a:rPr lang="fr-FR" b="1" dirty="0" err="1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October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 13th, 2022)</a:t>
            </a:r>
            <a:br>
              <a:rPr lang="fr-FR" sz="2000" dirty="0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</a:b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Thomas Pierrain (@tpierrain), 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inspired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 by huijing.github.io</a:t>
            </a:r>
            <a:endParaRPr lang="fr-FR" dirty="0">
              <a:solidFill>
                <a:schemeClr val="bg1">
                  <a:lumMod val="85000"/>
                </a:schemeClr>
              </a:solidFill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6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9F28F82-D4A4-71F7-6E0C-015DA33D6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8620" y="-623887"/>
            <a:ext cx="12969240" cy="81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1482-866E-9FE8-E651-5A21E062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61C7A23-3D45-A7E6-D563-60B3C1430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419" y="-731887"/>
            <a:ext cx="13314838" cy="83217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99BE1A-9A20-7CEA-AABE-ED0E54F7B7D9}"/>
              </a:ext>
            </a:extLst>
          </p:cNvPr>
          <p:cNvSpPr/>
          <p:nvPr/>
        </p:nvSpPr>
        <p:spPr>
          <a:xfrm>
            <a:off x="5410200" y="3136392"/>
            <a:ext cx="4693920" cy="734568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3CD2C8-CBD3-BAF6-6F9E-720465345C82}"/>
              </a:ext>
            </a:extLst>
          </p:cNvPr>
          <p:cNvSpPr/>
          <p:nvPr/>
        </p:nvSpPr>
        <p:spPr>
          <a:xfrm>
            <a:off x="2346960" y="3808476"/>
            <a:ext cx="6355080" cy="734568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81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A1ABD56-01AA-82CF-AA08-AB6AE7079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0416" y="-556260"/>
            <a:ext cx="12752832" cy="797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7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BEB5-C2C5-3C60-52DB-FE6FC87A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5F1-BBD6-40D8-B4E4-267862FA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4C184-DC8B-6CE0-8B26-62829DB8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5328" y="-167640"/>
            <a:ext cx="15462656" cy="7193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2AD7A0-912F-46CC-4E87-287340CC46E5}"/>
              </a:ext>
            </a:extLst>
          </p:cNvPr>
          <p:cNvSpPr txBox="1"/>
          <p:nvPr/>
        </p:nvSpPr>
        <p:spPr>
          <a:xfrm>
            <a:off x="525780" y="717630"/>
            <a:ext cx="11140440" cy="6308010"/>
          </a:xfrm>
          <a:prstGeom prst="rect">
            <a:avLst/>
          </a:prstGeom>
          <a:solidFill>
            <a:srgbClr val="FFFF80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fr-FR" sz="4800" b="1" dirty="0">
                <a:latin typeface="Alte Haas Grotesk" panose="02000503000000020004" pitchFamily="2" charset="0"/>
              </a:rPr>
              <a:t>And </a:t>
            </a:r>
            <a:r>
              <a:rPr lang="fr-FR" sz="4800" b="1" dirty="0" err="1">
                <a:latin typeface="Alte Haas Grotesk" panose="02000503000000020004" pitchFamily="2" charset="0"/>
              </a:rPr>
              <a:t>you’re</a:t>
            </a:r>
            <a:r>
              <a:rPr lang="fr-FR" sz="4800" b="1" dirty="0">
                <a:latin typeface="Alte Haas Grotesk" panose="02000503000000020004" pitchFamily="2" charset="0"/>
              </a:rPr>
              <a:t> </a:t>
            </a:r>
            <a:r>
              <a:rPr lang="fr-FR" sz="4800" b="1" dirty="0" err="1">
                <a:latin typeface="Alte Haas Grotesk" panose="02000503000000020004" pitchFamily="2" charset="0"/>
              </a:rPr>
              <a:t>done</a:t>
            </a:r>
            <a:r>
              <a:rPr lang="fr-FR" sz="4800" b="1" dirty="0">
                <a:latin typeface="Alte Haas Grotesk" panose="02000503000000020004" pitchFamily="2" charset="0"/>
              </a:rPr>
              <a:t>!</a:t>
            </a:r>
          </a:p>
          <a:p>
            <a:pPr algn="ctr"/>
            <a:endParaRPr lang="fr-FR" sz="4800" b="1" dirty="0">
              <a:latin typeface="Alte Haas Grotesk" panose="02000503000000020004" pitchFamily="2" charset="0"/>
            </a:endParaRPr>
          </a:p>
          <a:p>
            <a:pPr algn="ctr"/>
            <a:r>
              <a:rPr lang="en-US" sz="2400" dirty="0">
                <a:latin typeface="Alte Haas Grotesk" panose="02000503000000020004" pitchFamily="2" charset="0"/>
              </a:rPr>
              <a:t>Please give a round of applause</a:t>
            </a:r>
            <a:endParaRPr lang="fr-FR" sz="4800" dirty="0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BEB5-C2C5-3C60-52DB-FE6FC87A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5F1-BBD6-40D8-B4E4-267862FA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4C184-DC8B-6CE0-8B26-62829DB8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5328" y="-167640"/>
            <a:ext cx="15462656" cy="71932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36BFF65-FD3E-8EF3-C5AC-A62F5F1CD54A}"/>
              </a:ext>
            </a:extLst>
          </p:cNvPr>
          <p:cNvGrpSpPr/>
          <p:nvPr/>
        </p:nvGrpSpPr>
        <p:grpSpPr>
          <a:xfrm>
            <a:off x="525780" y="717630"/>
            <a:ext cx="11140440" cy="6308010"/>
            <a:chOff x="525780" y="717630"/>
            <a:chExt cx="11140440" cy="63080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2AD7A0-912F-46CC-4E87-287340CC46E5}"/>
                </a:ext>
              </a:extLst>
            </p:cNvPr>
            <p:cNvSpPr txBox="1"/>
            <p:nvPr/>
          </p:nvSpPr>
          <p:spPr>
            <a:xfrm>
              <a:off x="525780" y="717630"/>
              <a:ext cx="11140440" cy="6308010"/>
            </a:xfrm>
            <a:prstGeom prst="rect">
              <a:avLst/>
            </a:prstGeom>
            <a:solidFill>
              <a:srgbClr val="FFFF80"/>
            </a:solidFill>
          </p:spPr>
          <p:txBody>
            <a:bodyPr wrap="none" rtlCol="0" anchor="t" anchorCtr="0">
              <a:noAutofit/>
            </a:bodyPr>
            <a:lstStyle/>
            <a:p>
              <a:pPr algn="ctr"/>
              <a:r>
                <a:rPr lang="fr-FR" sz="4800" b="1" dirty="0">
                  <a:latin typeface="Alte Haas Grotesk" panose="02000503000000020004" pitchFamily="2" charset="0"/>
                </a:rPr>
                <a:t>How to </a:t>
              </a:r>
              <a:r>
                <a:rPr lang="fr-FR" sz="4800" b="1" dirty="0" err="1">
                  <a:latin typeface="Alte Haas Grotesk" panose="02000503000000020004" pitchFamily="2" charset="0"/>
                </a:rPr>
                <a:t>play</a:t>
              </a:r>
              <a:endParaRPr lang="fr-FR" sz="4800" b="1" dirty="0">
                <a:latin typeface="Alte Haas Grotesk" panose="02000503000000020004" pitchFamily="2" charset="0"/>
              </a:endParaRPr>
            </a:p>
            <a:p>
              <a:pPr algn="ctr"/>
              <a:endParaRPr lang="fr-FR" sz="4800" b="1" dirty="0">
                <a:latin typeface="Alte Haas Grotesk" panose="02000503000000020004" pitchFamily="2" charset="0"/>
              </a:endParaRPr>
            </a:p>
            <a:p>
              <a:pPr algn="ctr"/>
              <a:endParaRPr lang="fr-FR" sz="3200" b="1" dirty="0">
                <a:latin typeface="Alte Haas Grotesk" panose="02000503000000020004" pitchFamily="2" charset="0"/>
              </a:endParaRPr>
            </a:p>
            <a:p>
              <a:pPr algn="ctr"/>
              <a:endParaRPr lang="fr-FR" sz="4800" b="1" dirty="0">
                <a:latin typeface="Alte Haas Grotesk" panose="02000503000000020004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0FDA85-7060-645F-E94C-A2077FFE7234}"/>
                </a:ext>
              </a:extLst>
            </p:cNvPr>
            <p:cNvSpPr txBox="1"/>
            <p:nvPr/>
          </p:nvSpPr>
          <p:spPr>
            <a:xfrm>
              <a:off x="3364794" y="2383540"/>
              <a:ext cx="5462412" cy="375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4572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fr-FR" sz="2400" dirty="0" err="1">
                  <a:latin typeface="Alte Haas Grotesk" panose="02000503000000020004" pitchFamily="2" charset="0"/>
                </a:rPr>
                <a:t>Spend</a:t>
              </a:r>
              <a:r>
                <a:rPr lang="fr-FR" sz="2400" dirty="0">
                  <a:latin typeface="Alte Haas Grotesk" panose="02000503000000020004" pitchFamily="2" charset="0"/>
                </a:rPr>
                <a:t> 15-30 seconds per slide</a:t>
              </a:r>
            </a:p>
            <a:p>
              <a:pPr indent="-4572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fr-FR" sz="2400" dirty="0">
                  <a:latin typeface="Alte Haas Grotesk" panose="02000503000000020004" pitchFamily="2" charset="0"/>
                </a:rPr>
                <a:t>Advance slides </a:t>
              </a:r>
              <a:r>
                <a:rPr lang="fr-FR" sz="2400" dirty="0" err="1">
                  <a:latin typeface="Alte Haas Grotesk" panose="02000503000000020004" pitchFamily="2" charset="0"/>
                </a:rPr>
                <a:t>yourself</a:t>
              </a:r>
              <a:endParaRPr lang="fr-FR" sz="2400" dirty="0">
                <a:latin typeface="Alte Haas Grotesk" panose="02000503000000020004" pitchFamily="2" charset="0"/>
              </a:endParaRPr>
            </a:p>
            <a:p>
              <a:pPr indent="-4572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fr-FR" sz="2400" dirty="0">
                  <a:latin typeface="Alte Haas Grotesk" panose="02000503000000020004" pitchFamily="2" charset="0"/>
                </a:rPr>
                <a:t>Rate </a:t>
              </a:r>
              <a:r>
                <a:rPr lang="fr-FR" sz="2400" dirty="0" err="1">
                  <a:latin typeface="Alte Haas Grotesk" panose="02000503000000020004" pitchFamily="2" charset="0"/>
                </a:rPr>
                <a:t>your</a:t>
              </a:r>
              <a:r>
                <a:rPr lang="fr-FR" sz="2400" dirty="0">
                  <a:latin typeface="Alte Haas Grotesk" panose="02000503000000020004" pitchFamily="2" charset="0"/>
                </a:rPr>
                <a:t> </a:t>
              </a:r>
              <a:r>
                <a:rPr lang="fr-FR" sz="2400" dirty="0" err="1">
                  <a:latin typeface="Alte Haas Grotesk" panose="02000503000000020004" pitchFamily="2" charset="0"/>
                </a:rPr>
                <a:t>friends</a:t>
              </a:r>
              <a:r>
                <a:rPr lang="fr-FR" sz="2400" dirty="0">
                  <a:latin typeface="Alte Haas Grotesk" panose="02000503000000020004" pitchFamily="2" charset="0"/>
                </a:rPr>
                <a:t> on: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fr-FR" dirty="0">
                  <a:latin typeface="Alte Haas Grotesk" panose="02000503000000020004" pitchFamily="2" charset="0"/>
                </a:rPr>
                <a:t>Flow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fr-FR" dirty="0" err="1">
                  <a:latin typeface="Alte Haas Grotesk" panose="02000503000000020004" pitchFamily="2" charset="0"/>
                </a:rPr>
                <a:t>Gesture</a:t>
              </a:r>
              <a:endParaRPr lang="fr-FR" dirty="0">
                <a:latin typeface="Alte Haas Grotesk" panose="02000503000000020004" pitchFamily="2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fr-FR" dirty="0">
                  <a:latin typeface="Alte Haas Grotesk" panose="02000503000000020004" pitchFamily="2" charset="0"/>
                </a:rPr>
                <a:t>Jargon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fr-FR" dirty="0" err="1">
                  <a:latin typeface="Alte Haas Grotesk" panose="02000503000000020004" pitchFamily="2" charset="0"/>
                </a:rPr>
                <a:t>Credibility</a:t>
              </a:r>
              <a:endParaRPr lang="fr-FR" dirty="0">
                <a:latin typeface="Alte Haas Grotesk" panose="02000503000000020004" pitchFamily="2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fr-FR" dirty="0" err="1">
                  <a:latin typeface="Alte Haas Grotesk" panose="02000503000000020004" pitchFamily="2" charset="0"/>
                </a:rPr>
                <a:t>Getting</a:t>
              </a:r>
              <a:r>
                <a:rPr lang="fr-FR" dirty="0">
                  <a:latin typeface="Alte Haas Grotesk" panose="02000503000000020004" pitchFamily="2" charset="0"/>
                </a:rPr>
                <a:t> </a:t>
              </a:r>
              <a:r>
                <a:rPr lang="fr-FR" dirty="0" err="1">
                  <a:latin typeface="Alte Haas Grotesk" panose="02000503000000020004" pitchFamily="2" charset="0"/>
                </a:rPr>
                <a:t>through</a:t>
              </a:r>
              <a:r>
                <a:rPr lang="fr-FR" dirty="0">
                  <a:latin typeface="Alte Haas Grotesk" panose="02000503000000020004" pitchFamily="2" charset="0"/>
                </a:rPr>
                <a:t> the deck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fr-FR" dirty="0">
                <a:latin typeface="Alte Haas Grotesk" panose="02000503000000020004" pitchFamily="2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fr-FR" sz="2400" dirty="0">
                <a:latin typeface="Alte Haas Grotesk" panose="02000503000000020004" pitchFamily="2" charset="0"/>
              </a:endParaRPr>
            </a:p>
            <a:p>
              <a:endParaRPr lang="fr-F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16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BEB5-C2C5-3C60-52DB-FE6FC87A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5F1-BBD6-40D8-B4E4-267862FA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4C184-DC8B-6CE0-8B26-62829DB8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5328" y="-167640"/>
            <a:ext cx="15462656" cy="7193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2AD7A0-912F-46CC-4E87-287340CC46E5}"/>
              </a:ext>
            </a:extLst>
          </p:cNvPr>
          <p:cNvSpPr txBox="1"/>
          <p:nvPr/>
        </p:nvSpPr>
        <p:spPr>
          <a:xfrm>
            <a:off x="525780" y="0"/>
            <a:ext cx="11140440" cy="7025640"/>
          </a:xfrm>
          <a:prstGeom prst="rect">
            <a:avLst/>
          </a:prstGeom>
          <a:solidFill>
            <a:srgbClr val="FFFF80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4800" b="1" dirty="0">
                <a:latin typeface="Alte Haas Grotesk" panose="02000503000000020004" pitchFamily="2" charset="0"/>
              </a:rPr>
              <a:t>Fashions and trends</a:t>
            </a:r>
          </a:p>
          <a:p>
            <a:pPr algn="ctr"/>
            <a:r>
              <a:rPr lang="en-US" sz="4800" b="1" dirty="0">
                <a:latin typeface="Alte Haas Grotesk" panose="02000503000000020004" pitchFamily="2" charset="0"/>
              </a:rPr>
              <a:t>in sport</a:t>
            </a:r>
          </a:p>
          <a:p>
            <a:pPr algn="ctr"/>
            <a:r>
              <a:rPr lang="en-US" sz="4800" b="1">
                <a:latin typeface="Alte Haas Grotesk" panose="02000503000000020004" pitchFamily="2" charset="0"/>
              </a:rPr>
              <a:t>throughout the ages</a:t>
            </a:r>
            <a:endParaRPr lang="fr-FR" sz="4800" b="1" dirty="0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5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D704-729A-D5DB-4647-452B1EA5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7733D84-0808-D500-0AA7-3A5249A79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080" y="-542925"/>
            <a:ext cx="12710160" cy="7943851"/>
          </a:xfrm>
        </p:spPr>
      </p:pic>
    </p:spTree>
    <p:extLst>
      <p:ext uri="{BB962C8B-B14F-4D97-AF65-F5344CB8AC3E}">
        <p14:creationId xmlns:p14="http://schemas.microsoft.com/office/powerpoint/2010/main" val="165760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doing a handstand on a beach&#10;&#10;Description automatically generated with medium confidence">
            <a:extLst>
              <a:ext uri="{FF2B5EF4-FFF2-40B4-BE49-F238E27FC236}">
                <a16:creationId xmlns:a16="http://schemas.microsoft.com/office/drawing/2014/main" id="{3D636A5E-7335-B0BD-2FF6-80675D117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8368" y="-792480"/>
            <a:ext cx="13508736" cy="844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8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B9A7B6-A2F5-478A-E789-32DFEBE5E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238113"/>
            <a:ext cx="12466320" cy="733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E1C11F-7670-6574-2335-79F6E3A29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7088" y="-89661"/>
            <a:ext cx="13046177" cy="703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0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8FB6-F426-FA98-6577-C81B4752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picture containing green, standing&#10;&#10;Description automatically generated">
            <a:extLst>
              <a:ext uri="{FF2B5EF4-FFF2-40B4-BE49-F238E27FC236}">
                <a16:creationId xmlns:a16="http://schemas.microsoft.com/office/drawing/2014/main" id="{DAD20309-A99A-2DB1-4588-7AFDDF539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81" y="-430738"/>
            <a:ext cx="12351162" cy="7719477"/>
          </a:xfrm>
        </p:spPr>
      </p:pic>
    </p:spTree>
    <p:extLst>
      <p:ext uri="{BB962C8B-B14F-4D97-AF65-F5344CB8AC3E}">
        <p14:creationId xmlns:p14="http://schemas.microsoft.com/office/powerpoint/2010/main" val="18339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6046-2207-39DF-2FC0-B26B82C6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picture containing pie chart&#10;&#10;Description automatically generated">
            <a:extLst>
              <a:ext uri="{FF2B5EF4-FFF2-40B4-BE49-F238E27FC236}">
                <a16:creationId xmlns:a16="http://schemas.microsoft.com/office/drawing/2014/main" id="{31D3F47C-B6E3-1ED1-827F-613E16143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1282" y="-881802"/>
            <a:ext cx="13794565" cy="8621604"/>
          </a:xfrm>
        </p:spPr>
      </p:pic>
    </p:spTree>
    <p:extLst>
      <p:ext uri="{BB962C8B-B14F-4D97-AF65-F5344CB8AC3E}">
        <p14:creationId xmlns:p14="http://schemas.microsoft.com/office/powerpoint/2010/main" val="117694183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66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Alte Haas Grotesk</vt:lpstr>
      <vt:lpstr>Arial</vt:lpstr>
      <vt:lpstr>Seaford</vt:lpstr>
      <vt:lpstr>LevelVTI</vt:lpstr>
      <vt:lpstr>Power point karaoké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karaoké</dc:title>
  <dc:creator>Thomas Pierrain</dc:creator>
  <cp:lastModifiedBy>Thomas Pierrain</cp:lastModifiedBy>
  <cp:revision>44</cp:revision>
  <dcterms:created xsi:type="dcterms:W3CDTF">2022-10-13T13:32:36Z</dcterms:created>
  <dcterms:modified xsi:type="dcterms:W3CDTF">2022-10-16T18:05:08Z</dcterms:modified>
</cp:coreProperties>
</file>