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6" r:id="rId3"/>
    <p:sldId id="281" r:id="rId4"/>
    <p:sldId id="298" r:id="rId5"/>
    <p:sldId id="260" r:id="rId6"/>
    <p:sldId id="258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9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682"/>
    <a:srgbClr val="A7D6B1"/>
    <a:srgbClr val="B09BCB"/>
    <a:srgbClr val="FFFF80"/>
    <a:srgbClr val="C5BD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125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635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66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58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090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3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77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210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50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95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6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10/16/2022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771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A blue abstract watercolor pattern on a white background">
            <a:extLst>
              <a:ext uri="{FF2B5EF4-FFF2-40B4-BE49-F238E27FC236}">
                <a16:creationId xmlns:a16="http://schemas.microsoft.com/office/drawing/2014/main" id="{BB9594EA-E7AC-1D6D-D904-6F3CF9F7F4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C79407E-156D-711B-391B-BE95471459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bg1"/>
                </a:solidFill>
                <a:latin typeface="Alte Haas Grotesk" panose="02000503000000020004" pitchFamily="2" charset="0"/>
              </a:rPr>
              <a:t>Power point karaoké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50DC1BB-B2D9-8BCF-AE8E-B54619DAC0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dirty="0" err="1">
                <a:solidFill>
                  <a:schemeClr val="bg1">
                    <a:lumMod val="85000"/>
                  </a:schemeClr>
                </a:solidFill>
                <a:latin typeface="Alte Haas Grotesk" panose="02000503000000020004" pitchFamily="2" charset="0"/>
              </a:rPr>
              <a:t>Agicap</a:t>
            </a:r>
            <a:r>
              <a:rPr lang="fr-FR" b="1" dirty="0">
                <a:solidFill>
                  <a:schemeClr val="bg1">
                    <a:lumMod val="85000"/>
                  </a:schemeClr>
                </a:solidFill>
                <a:latin typeface="Alte Haas Grotesk" panose="02000503000000020004" pitchFamily="2" charset="0"/>
              </a:rPr>
              <a:t> </a:t>
            </a:r>
            <a:r>
              <a:rPr lang="fr-FR" b="1" dirty="0" err="1">
                <a:solidFill>
                  <a:schemeClr val="bg1">
                    <a:lumMod val="85000"/>
                  </a:schemeClr>
                </a:solidFill>
                <a:latin typeface="Alte Haas Grotesk" panose="02000503000000020004" pitchFamily="2" charset="0"/>
              </a:rPr>
              <a:t>unconf</a:t>
            </a:r>
            <a:r>
              <a:rPr lang="fr-FR" b="1" dirty="0">
                <a:solidFill>
                  <a:schemeClr val="bg1">
                    <a:lumMod val="85000"/>
                  </a:schemeClr>
                </a:solidFill>
                <a:latin typeface="Alte Haas Grotesk" panose="02000503000000020004" pitchFamily="2" charset="0"/>
              </a:rPr>
              <a:t> (</a:t>
            </a:r>
            <a:r>
              <a:rPr lang="fr-FR" b="1" dirty="0" err="1">
                <a:solidFill>
                  <a:schemeClr val="bg1">
                    <a:lumMod val="85000"/>
                  </a:schemeClr>
                </a:solidFill>
                <a:latin typeface="Alte Haas Grotesk" panose="02000503000000020004" pitchFamily="2" charset="0"/>
              </a:rPr>
              <a:t>October</a:t>
            </a:r>
            <a:r>
              <a:rPr lang="fr-FR" b="1" dirty="0">
                <a:solidFill>
                  <a:schemeClr val="bg1">
                    <a:lumMod val="85000"/>
                  </a:schemeClr>
                </a:solidFill>
                <a:latin typeface="Alte Haas Grotesk" panose="02000503000000020004" pitchFamily="2" charset="0"/>
              </a:rPr>
              <a:t> 13th, 2022)</a:t>
            </a:r>
            <a:br>
              <a:rPr lang="fr-FR" sz="2000" dirty="0">
                <a:solidFill>
                  <a:schemeClr val="bg1">
                    <a:lumMod val="85000"/>
                  </a:schemeClr>
                </a:solidFill>
                <a:latin typeface="Alte Haas Grotesk" panose="02000503000000020004" pitchFamily="2" charset="0"/>
              </a:rPr>
            </a:br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Alte Haas Grotesk" panose="02000503000000020004" pitchFamily="2" charset="0"/>
              </a:rPr>
              <a:t>Thomas Pierrain (@tpierrain), </a:t>
            </a:r>
            <a:r>
              <a:rPr lang="fr-FR" sz="2000" dirty="0" err="1">
                <a:solidFill>
                  <a:schemeClr val="bg1">
                    <a:lumMod val="85000"/>
                  </a:schemeClr>
                </a:solidFill>
                <a:latin typeface="Alte Haas Grotesk" panose="02000503000000020004" pitchFamily="2" charset="0"/>
              </a:rPr>
              <a:t>inspired</a:t>
            </a:r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Alte Haas Grotesk" panose="02000503000000020004" pitchFamily="2" charset="0"/>
              </a:rPr>
              <a:t> by huijing.github.io</a:t>
            </a:r>
            <a:endParaRPr lang="fr-FR" dirty="0">
              <a:solidFill>
                <a:schemeClr val="bg1">
                  <a:lumMod val="85000"/>
                </a:schemeClr>
              </a:solidFill>
              <a:latin typeface="Alte Haas Grotesk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762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E8EFE-7933-F884-EFEB-E2AF0E78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Content Placeholder 4" descr="A dog lying on a bed&#10;&#10;Description automatically generated with medium confidence">
            <a:extLst>
              <a:ext uri="{FF2B5EF4-FFF2-40B4-BE49-F238E27FC236}">
                <a16:creationId xmlns:a16="http://schemas.microsoft.com/office/drawing/2014/main" id="{3C1E79C2-EFE7-1DE9-5DD8-B6B67E454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-579120"/>
            <a:ext cx="12344400" cy="7715250"/>
          </a:xfrm>
        </p:spPr>
      </p:pic>
    </p:spTree>
    <p:extLst>
      <p:ext uri="{BB962C8B-B14F-4D97-AF65-F5344CB8AC3E}">
        <p14:creationId xmlns:p14="http://schemas.microsoft.com/office/powerpoint/2010/main" val="3670845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E8EFE-7933-F884-EFEB-E2AF0E78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Content Placeholder 6" descr="A picture containing text, bedclothes&#10;&#10;Description automatically generated">
            <a:extLst>
              <a:ext uri="{FF2B5EF4-FFF2-40B4-BE49-F238E27FC236}">
                <a16:creationId xmlns:a16="http://schemas.microsoft.com/office/drawing/2014/main" id="{B452A042-86A4-128D-2265-2E6F057BC0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4757" y="-596473"/>
            <a:ext cx="12881514" cy="8050946"/>
          </a:xfrm>
        </p:spPr>
      </p:pic>
    </p:spTree>
    <p:extLst>
      <p:ext uri="{BB962C8B-B14F-4D97-AF65-F5344CB8AC3E}">
        <p14:creationId xmlns:p14="http://schemas.microsoft.com/office/powerpoint/2010/main" val="1064014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780F0-8EFC-FE81-35C2-7E1B02314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28B4C59E-EAE9-1811-2CFC-826E0ED49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9037" y="-567898"/>
            <a:ext cx="12790074" cy="7993796"/>
          </a:xfrm>
        </p:spPr>
      </p:pic>
    </p:spTree>
    <p:extLst>
      <p:ext uri="{BB962C8B-B14F-4D97-AF65-F5344CB8AC3E}">
        <p14:creationId xmlns:p14="http://schemas.microsoft.com/office/powerpoint/2010/main" val="3950647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780F0-8EFC-FE81-35C2-7E1B02314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Content Placeholder 6" descr="A person holding a newspaper&#10;&#10;Description automatically generated with low confidence">
            <a:extLst>
              <a:ext uri="{FF2B5EF4-FFF2-40B4-BE49-F238E27FC236}">
                <a16:creationId xmlns:a16="http://schemas.microsoft.com/office/drawing/2014/main" id="{D6DA0CCA-1F5E-27B1-C06B-87CA3D9D6B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5369" y="-640605"/>
            <a:ext cx="13022738" cy="8139211"/>
          </a:xfrm>
        </p:spPr>
      </p:pic>
    </p:spTree>
    <p:extLst>
      <p:ext uri="{BB962C8B-B14F-4D97-AF65-F5344CB8AC3E}">
        <p14:creationId xmlns:p14="http://schemas.microsoft.com/office/powerpoint/2010/main" val="3829093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0BEB5-C2C5-3C60-52DB-FE6FC87A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3A5F1-BBD6-40D8-B4E4-267862FA5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B4C184-DC8B-6CE0-8B26-62829DB80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35328" y="-167640"/>
            <a:ext cx="15462656" cy="71932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2AD7A0-912F-46CC-4E87-287340CC46E5}"/>
              </a:ext>
            </a:extLst>
          </p:cNvPr>
          <p:cNvSpPr txBox="1"/>
          <p:nvPr/>
        </p:nvSpPr>
        <p:spPr>
          <a:xfrm>
            <a:off x="525780" y="717630"/>
            <a:ext cx="11140440" cy="6308010"/>
          </a:xfrm>
          <a:prstGeom prst="rect">
            <a:avLst/>
          </a:prstGeom>
          <a:solidFill>
            <a:srgbClr val="FFFF80"/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fr-FR" sz="4800" b="1" dirty="0">
                <a:latin typeface="Alte Haas Grotesk" panose="02000503000000020004" pitchFamily="2" charset="0"/>
              </a:rPr>
              <a:t>And </a:t>
            </a:r>
            <a:r>
              <a:rPr lang="fr-FR" sz="4800" b="1" dirty="0" err="1">
                <a:latin typeface="Alte Haas Grotesk" panose="02000503000000020004" pitchFamily="2" charset="0"/>
              </a:rPr>
              <a:t>you’re</a:t>
            </a:r>
            <a:r>
              <a:rPr lang="fr-FR" sz="4800" b="1" dirty="0">
                <a:latin typeface="Alte Haas Grotesk" panose="02000503000000020004" pitchFamily="2" charset="0"/>
              </a:rPr>
              <a:t> </a:t>
            </a:r>
            <a:r>
              <a:rPr lang="fr-FR" sz="4800" b="1" dirty="0" err="1">
                <a:latin typeface="Alte Haas Grotesk" panose="02000503000000020004" pitchFamily="2" charset="0"/>
              </a:rPr>
              <a:t>done</a:t>
            </a:r>
            <a:r>
              <a:rPr lang="fr-FR" sz="4800" b="1" dirty="0">
                <a:latin typeface="Alte Haas Grotesk" panose="02000503000000020004" pitchFamily="2" charset="0"/>
              </a:rPr>
              <a:t>!</a:t>
            </a:r>
          </a:p>
          <a:p>
            <a:pPr algn="ctr"/>
            <a:endParaRPr lang="fr-FR" sz="4800" b="1" dirty="0">
              <a:latin typeface="Alte Haas Grotesk" panose="02000503000000020004" pitchFamily="2" charset="0"/>
            </a:endParaRPr>
          </a:p>
          <a:p>
            <a:pPr algn="ctr"/>
            <a:r>
              <a:rPr lang="en-US" sz="2400" dirty="0">
                <a:latin typeface="Alte Haas Grotesk" panose="02000503000000020004" pitchFamily="2" charset="0"/>
              </a:rPr>
              <a:t>Please give a round of applause</a:t>
            </a:r>
            <a:endParaRPr lang="fr-FR" sz="4800" dirty="0">
              <a:latin typeface="Alte Haas Grotesk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1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0BEB5-C2C5-3C60-52DB-FE6FC87A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3A5F1-BBD6-40D8-B4E4-267862FA5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B4C184-DC8B-6CE0-8B26-62829DB80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35328" y="-167640"/>
            <a:ext cx="15462656" cy="719328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36BFF65-FD3E-8EF3-C5AC-A62F5F1CD54A}"/>
              </a:ext>
            </a:extLst>
          </p:cNvPr>
          <p:cNvGrpSpPr/>
          <p:nvPr/>
        </p:nvGrpSpPr>
        <p:grpSpPr>
          <a:xfrm>
            <a:off x="525780" y="717630"/>
            <a:ext cx="11140440" cy="6308010"/>
            <a:chOff x="525780" y="717630"/>
            <a:chExt cx="11140440" cy="63080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A2AD7A0-912F-46CC-4E87-287340CC46E5}"/>
                </a:ext>
              </a:extLst>
            </p:cNvPr>
            <p:cNvSpPr txBox="1"/>
            <p:nvPr/>
          </p:nvSpPr>
          <p:spPr>
            <a:xfrm>
              <a:off x="525780" y="717630"/>
              <a:ext cx="11140440" cy="6308010"/>
            </a:xfrm>
            <a:prstGeom prst="rect">
              <a:avLst/>
            </a:prstGeom>
            <a:solidFill>
              <a:srgbClr val="FFFF80"/>
            </a:solidFill>
          </p:spPr>
          <p:txBody>
            <a:bodyPr wrap="none" rtlCol="0" anchor="t" anchorCtr="0">
              <a:noAutofit/>
            </a:bodyPr>
            <a:lstStyle/>
            <a:p>
              <a:pPr algn="ctr"/>
              <a:r>
                <a:rPr lang="fr-FR" sz="4800" b="1" dirty="0">
                  <a:latin typeface="Alte Haas Grotesk" panose="02000503000000020004" pitchFamily="2" charset="0"/>
                </a:rPr>
                <a:t>How to </a:t>
              </a:r>
              <a:r>
                <a:rPr lang="fr-FR" sz="4800" b="1" dirty="0" err="1">
                  <a:latin typeface="Alte Haas Grotesk" panose="02000503000000020004" pitchFamily="2" charset="0"/>
                </a:rPr>
                <a:t>play</a:t>
              </a:r>
              <a:endParaRPr lang="fr-FR" sz="4800" b="1" dirty="0">
                <a:latin typeface="Alte Haas Grotesk" panose="02000503000000020004" pitchFamily="2" charset="0"/>
              </a:endParaRPr>
            </a:p>
            <a:p>
              <a:pPr algn="ctr"/>
              <a:endParaRPr lang="fr-FR" sz="4800" b="1" dirty="0">
                <a:latin typeface="Alte Haas Grotesk" panose="02000503000000020004" pitchFamily="2" charset="0"/>
              </a:endParaRPr>
            </a:p>
            <a:p>
              <a:pPr algn="ctr"/>
              <a:endParaRPr lang="fr-FR" sz="3200" b="1" dirty="0">
                <a:latin typeface="Alte Haas Grotesk" panose="02000503000000020004" pitchFamily="2" charset="0"/>
              </a:endParaRPr>
            </a:p>
            <a:p>
              <a:pPr algn="ctr"/>
              <a:endParaRPr lang="fr-FR" sz="4800" b="1" dirty="0">
                <a:latin typeface="Alte Haas Grotesk" panose="02000503000000020004" pitchFamily="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50FDA85-7060-645F-E94C-A2077FFE7234}"/>
                </a:ext>
              </a:extLst>
            </p:cNvPr>
            <p:cNvSpPr txBox="1"/>
            <p:nvPr/>
          </p:nvSpPr>
          <p:spPr>
            <a:xfrm>
              <a:off x="3364794" y="2383540"/>
              <a:ext cx="5462412" cy="3754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-45720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fr-FR" sz="2400" dirty="0" err="1">
                  <a:latin typeface="Alte Haas Grotesk" panose="02000503000000020004" pitchFamily="2" charset="0"/>
                </a:rPr>
                <a:t>Spend</a:t>
              </a:r>
              <a:r>
                <a:rPr lang="fr-FR" sz="2400" dirty="0">
                  <a:latin typeface="Alte Haas Grotesk" panose="02000503000000020004" pitchFamily="2" charset="0"/>
                </a:rPr>
                <a:t> 15-30 seconds per slide</a:t>
              </a:r>
            </a:p>
            <a:p>
              <a:pPr indent="-45720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fr-FR" sz="2400" dirty="0">
                  <a:latin typeface="Alte Haas Grotesk" panose="02000503000000020004" pitchFamily="2" charset="0"/>
                </a:rPr>
                <a:t>Advance slides </a:t>
              </a:r>
              <a:r>
                <a:rPr lang="fr-FR" sz="2400" dirty="0" err="1">
                  <a:latin typeface="Alte Haas Grotesk" panose="02000503000000020004" pitchFamily="2" charset="0"/>
                </a:rPr>
                <a:t>yourself</a:t>
              </a:r>
              <a:endParaRPr lang="fr-FR" sz="2400" dirty="0">
                <a:latin typeface="Alte Haas Grotesk" panose="02000503000000020004" pitchFamily="2" charset="0"/>
              </a:endParaRPr>
            </a:p>
            <a:p>
              <a:pPr indent="-45720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fr-FR" sz="2400" dirty="0">
                  <a:latin typeface="Alte Haas Grotesk" panose="02000503000000020004" pitchFamily="2" charset="0"/>
                </a:rPr>
                <a:t>Rate </a:t>
              </a:r>
              <a:r>
                <a:rPr lang="fr-FR" sz="2400" dirty="0" err="1">
                  <a:latin typeface="Alte Haas Grotesk" panose="02000503000000020004" pitchFamily="2" charset="0"/>
                </a:rPr>
                <a:t>your</a:t>
              </a:r>
              <a:r>
                <a:rPr lang="fr-FR" sz="2400" dirty="0">
                  <a:latin typeface="Alte Haas Grotesk" panose="02000503000000020004" pitchFamily="2" charset="0"/>
                </a:rPr>
                <a:t> </a:t>
              </a:r>
              <a:r>
                <a:rPr lang="fr-FR" sz="2400" dirty="0" err="1">
                  <a:latin typeface="Alte Haas Grotesk" panose="02000503000000020004" pitchFamily="2" charset="0"/>
                </a:rPr>
                <a:t>friends</a:t>
              </a:r>
              <a:r>
                <a:rPr lang="fr-FR" sz="2400" dirty="0">
                  <a:latin typeface="Alte Haas Grotesk" panose="02000503000000020004" pitchFamily="2" charset="0"/>
                </a:rPr>
                <a:t> on:</a:t>
              </a: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r>
                <a:rPr lang="fr-FR" dirty="0">
                  <a:latin typeface="Alte Haas Grotesk" panose="02000503000000020004" pitchFamily="2" charset="0"/>
                </a:rPr>
                <a:t>Flow</a:t>
              </a: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r>
                <a:rPr lang="fr-FR" dirty="0" err="1">
                  <a:latin typeface="Alte Haas Grotesk" panose="02000503000000020004" pitchFamily="2" charset="0"/>
                </a:rPr>
                <a:t>Gesture</a:t>
              </a:r>
              <a:endParaRPr lang="fr-FR" dirty="0">
                <a:latin typeface="Alte Haas Grotesk" panose="02000503000000020004" pitchFamily="2" charset="0"/>
              </a:endParaRP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r>
                <a:rPr lang="fr-FR" dirty="0">
                  <a:latin typeface="Alte Haas Grotesk" panose="02000503000000020004" pitchFamily="2" charset="0"/>
                </a:rPr>
                <a:t>Jargon</a:t>
              </a: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r>
                <a:rPr lang="fr-FR" dirty="0" err="1">
                  <a:latin typeface="Alte Haas Grotesk" panose="02000503000000020004" pitchFamily="2" charset="0"/>
                </a:rPr>
                <a:t>Credibility</a:t>
              </a:r>
              <a:endParaRPr lang="fr-FR" dirty="0">
                <a:latin typeface="Alte Haas Grotesk" panose="02000503000000020004" pitchFamily="2" charset="0"/>
              </a:endParaRP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r>
                <a:rPr lang="fr-FR" dirty="0" err="1">
                  <a:latin typeface="Alte Haas Grotesk" panose="02000503000000020004" pitchFamily="2" charset="0"/>
                </a:rPr>
                <a:t>Getting</a:t>
              </a:r>
              <a:r>
                <a:rPr lang="fr-FR" dirty="0">
                  <a:latin typeface="Alte Haas Grotesk" panose="02000503000000020004" pitchFamily="2" charset="0"/>
                </a:rPr>
                <a:t> </a:t>
              </a:r>
              <a:r>
                <a:rPr lang="fr-FR" dirty="0" err="1">
                  <a:latin typeface="Alte Haas Grotesk" panose="02000503000000020004" pitchFamily="2" charset="0"/>
                </a:rPr>
                <a:t>through</a:t>
              </a:r>
              <a:r>
                <a:rPr lang="fr-FR" dirty="0">
                  <a:latin typeface="Alte Haas Grotesk" panose="02000503000000020004" pitchFamily="2" charset="0"/>
                </a:rPr>
                <a:t> the deck</a:t>
              </a: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endParaRPr lang="fr-FR" dirty="0">
                <a:latin typeface="Alte Haas Grotesk" panose="02000503000000020004" pitchFamily="2" charset="0"/>
              </a:endParaRP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endParaRPr lang="fr-FR" sz="2400" dirty="0">
                <a:latin typeface="Alte Haas Grotesk" panose="02000503000000020004" pitchFamily="2" charset="0"/>
              </a:endParaRPr>
            </a:p>
            <a:p>
              <a:endParaRPr lang="fr-FR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161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0BEB5-C2C5-3C60-52DB-FE6FC87A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3A5F1-BBD6-40D8-B4E4-267862FA5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B4C184-DC8B-6CE0-8B26-62829DB80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35328" y="-167640"/>
            <a:ext cx="15462656" cy="71932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2AD7A0-912F-46CC-4E87-287340CC46E5}"/>
              </a:ext>
            </a:extLst>
          </p:cNvPr>
          <p:cNvSpPr txBox="1"/>
          <p:nvPr/>
        </p:nvSpPr>
        <p:spPr>
          <a:xfrm>
            <a:off x="525780" y="0"/>
            <a:ext cx="11140440" cy="7025640"/>
          </a:xfrm>
          <a:prstGeom prst="rect">
            <a:avLst/>
          </a:prstGeom>
          <a:solidFill>
            <a:srgbClr val="FFFF80"/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fr-FR" sz="4800" b="1" dirty="0">
                <a:latin typeface="Alte Haas Grotesk" panose="02000503000000020004" pitchFamily="2" charset="0"/>
              </a:rPr>
              <a:t>Our basic </a:t>
            </a:r>
            <a:r>
              <a:rPr lang="fr-FR" sz="4800" b="1" dirty="0" err="1">
                <a:latin typeface="Alte Haas Grotesk" panose="02000503000000020004" pitchFamily="2" charset="0"/>
              </a:rPr>
              <a:t>needs</a:t>
            </a:r>
            <a:endParaRPr lang="fr-FR" sz="4800" b="1" dirty="0">
              <a:latin typeface="Alte Haas Grotesk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90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0BEB5-C2C5-3C60-52DB-FE6FC87A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B4C184-DC8B-6CE0-8B26-62829DB80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35328" y="-167640"/>
            <a:ext cx="15462656" cy="71932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2AD7A0-912F-46CC-4E87-287340CC46E5}"/>
              </a:ext>
            </a:extLst>
          </p:cNvPr>
          <p:cNvSpPr txBox="1"/>
          <p:nvPr/>
        </p:nvSpPr>
        <p:spPr>
          <a:xfrm>
            <a:off x="525780" y="0"/>
            <a:ext cx="11140440" cy="7025640"/>
          </a:xfrm>
          <a:prstGeom prst="rect">
            <a:avLst/>
          </a:prstGeom>
          <a:solidFill>
            <a:srgbClr val="FFFF80"/>
          </a:solidFill>
        </p:spPr>
        <p:txBody>
          <a:bodyPr wrap="none" rtlCol="0" anchor="ctr" anchorCtr="0">
            <a:noAutofit/>
          </a:bodyPr>
          <a:lstStyle/>
          <a:p>
            <a:pPr algn="ctr"/>
            <a:endParaRPr lang="fr-FR" sz="4800" b="1" dirty="0">
              <a:latin typeface="Alte Haas Grotesk" panose="02000503000000020004" pitchFamily="2" charset="0"/>
            </a:endParaRPr>
          </a:p>
        </p:txBody>
      </p:sp>
      <p:pic>
        <p:nvPicPr>
          <p:cNvPr id="11" name="Content Placeholder 10" descr="Diagram&#10;&#10;Description automatically generated">
            <a:extLst>
              <a:ext uri="{FF2B5EF4-FFF2-40B4-BE49-F238E27FC236}">
                <a16:creationId xmlns:a16="http://schemas.microsoft.com/office/drawing/2014/main" id="{7FB11CEB-E474-3FAE-1A6E-DAE0E9934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618" y="170326"/>
            <a:ext cx="8718765" cy="6517349"/>
          </a:xfr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95C662F7-A8EB-9E8F-D637-5FB1B4802CEE}"/>
              </a:ext>
            </a:extLst>
          </p:cNvPr>
          <p:cNvGrpSpPr/>
          <p:nvPr/>
        </p:nvGrpSpPr>
        <p:grpSpPr>
          <a:xfrm>
            <a:off x="3784869" y="4346878"/>
            <a:ext cx="5027579" cy="2153704"/>
            <a:chOff x="3784869" y="4346878"/>
            <a:chExt cx="5027579" cy="215370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3D52F20-826C-D962-3DC6-63521EA4BC2C}"/>
                </a:ext>
              </a:extLst>
            </p:cNvPr>
            <p:cNvSpPr txBox="1"/>
            <p:nvPr/>
          </p:nvSpPr>
          <p:spPr>
            <a:xfrm>
              <a:off x="4464995" y="6131250"/>
              <a:ext cx="3667328" cy="369332"/>
            </a:xfrm>
            <a:prstGeom prst="rect">
              <a:avLst/>
            </a:prstGeom>
            <a:solidFill>
              <a:srgbClr val="B09BCB"/>
            </a:solidFill>
          </p:spPr>
          <p:txBody>
            <a:bodyPr wrap="square" rtlCol="0">
              <a:spAutoFit/>
            </a:bodyPr>
            <a:lstStyle/>
            <a:p>
              <a:r>
                <a:rPr lang="fr-FR" dirty="0" err="1"/>
                <a:t>Tik</a:t>
              </a:r>
              <a:r>
                <a:rPr lang="fr-FR" dirty="0"/>
                <a:t> </a:t>
              </a:r>
              <a:r>
                <a:rPr lang="fr-FR" dirty="0" err="1"/>
                <a:t>tok</a:t>
              </a:r>
              <a:r>
                <a:rPr lang="fr-FR" dirty="0"/>
                <a:t>, Instagram, Twitter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216BBF9-9A7A-4FC3-0E83-6E2362E7B21A}"/>
                </a:ext>
              </a:extLst>
            </p:cNvPr>
            <p:cNvSpPr txBox="1"/>
            <p:nvPr/>
          </p:nvSpPr>
          <p:spPr>
            <a:xfrm>
              <a:off x="3784869" y="5239064"/>
              <a:ext cx="5027579" cy="369332"/>
            </a:xfrm>
            <a:prstGeom prst="rect">
              <a:avLst/>
            </a:prstGeom>
            <a:solidFill>
              <a:srgbClr val="A7D6B1"/>
            </a:solidFill>
          </p:spPr>
          <p:txBody>
            <a:bodyPr wrap="square" rtlCol="0">
              <a:spAutoFit/>
            </a:bodyPr>
            <a:lstStyle/>
            <a:p>
              <a:r>
                <a:rPr lang="fr-FR" dirty="0"/>
                <a:t>Netflix, Prime, KFC, McDonald, The Island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93D1ACE-88FD-3992-CACD-60A67F1014BA}"/>
                </a:ext>
              </a:extLst>
            </p:cNvPr>
            <p:cNvSpPr txBox="1"/>
            <p:nvPr/>
          </p:nvSpPr>
          <p:spPr>
            <a:xfrm>
              <a:off x="4272064" y="4346878"/>
              <a:ext cx="3667328" cy="369332"/>
            </a:xfrm>
            <a:prstGeom prst="rect">
              <a:avLst/>
            </a:prstGeom>
            <a:solidFill>
              <a:srgbClr val="FFD682"/>
            </a:solidFill>
          </p:spPr>
          <p:txBody>
            <a:bodyPr wrap="square" rtlCol="0">
              <a:spAutoFit/>
            </a:bodyPr>
            <a:lstStyle/>
            <a:p>
              <a:r>
                <a:rPr lang="fr-FR" dirty="0"/>
                <a:t>Tinder, IRL </a:t>
              </a:r>
              <a:r>
                <a:rPr lang="fr-FR" dirty="0" err="1"/>
                <a:t>friends</a:t>
              </a:r>
              <a:r>
                <a:rPr lang="fr-FR" dirty="0"/>
                <a:t>, </a:t>
              </a:r>
              <a:r>
                <a:rPr lang="fr-FR" dirty="0" err="1"/>
                <a:t>Holidays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313097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0958D-3E06-3CE6-A554-009DC524B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Content Placeholder 4" descr="A picture containing person&#10;&#10;Description automatically generated">
            <a:extLst>
              <a:ext uri="{FF2B5EF4-FFF2-40B4-BE49-F238E27FC236}">
                <a16:creationId xmlns:a16="http://schemas.microsoft.com/office/drawing/2014/main" id="{16B2BB72-114C-F0E9-E374-733EF42B35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765" y="-795228"/>
            <a:ext cx="13517530" cy="8448456"/>
          </a:xfrm>
        </p:spPr>
      </p:pic>
    </p:spTree>
    <p:extLst>
      <p:ext uri="{BB962C8B-B14F-4D97-AF65-F5344CB8AC3E}">
        <p14:creationId xmlns:p14="http://schemas.microsoft.com/office/powerpoint/2010/main" val="1529319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358D4-A184-CD34-873E-B55E72920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Content Placeholder 4" descr="A close-up of a necklace&#10;&#10;Description automatically generated with low confidence">
            <a:extLst>
              <a:ext uri="{FF2B5EF4-FFF2-40B4-BE49-F238E27FC236}">
                <a16:creationId xmlns:a16="http://schemas.microsoft.com/office/drawing/2014/main" id="{34B17AAB-97FE-0362-AF61-39F549AA16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1813" y="-638383"/>
            <a:ext cx="13015626" cy="8134767"/>
          </a:xfrm>
        </p:spPr>
      </p:pic>
    </p:spTree>
    <p:extLst>
      <p:ext uri="{BB962C8B-B14F-4D97-AF65-F5344CB8AC3E}">
        <p14:creationId xmlns:p14="http://schemas.microsoft.com/office/powerpoint/2010/main" val="2225060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E9021-2EB6-5572-8307-9103266EF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Content Placeholder 4" descr="A baby wearing a crown&#10;&#10;Description automatically generated with low confidence">
            <a:extLst>
              <a:ext uri="{FF2B5EF4-FFF2-40B4-BE49-F238E27FC236}">
                <a16:creationId xmlns:a16="http://schemas.microsoft.com/office/drawing/2014/main" id="{308BCA85-9C4D-B867-5C64-6C73D2E0C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1263" y="-669290"/>
            <a:ext cx="13114527" cy="8196580"/>
          </a:xfrm>
        </p:spPr>
      </p:pic>
    </p:spTree>
    <p:extLst>
      <p:ext uri="{BB962C8B-B14F-4D97-AF65-F5344CB8AC3E}">
        <p14:creationId xmlns:p14="http://schemas.microsoft.com/office/powerpoint/2010/main" val="3982983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D4EB7-42E4-9BE8-3DEA-5386B278E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Content Placeholder 4" descr="Lightning striking a city&#10;&#10;Description automatically generated with medium confidence">
            <a:extLst>
              <a:ext uri="{FF2B5EF4-FFF2-40B4-BE49-F238E27FC236}">
                <a16:creationId xmlns:a16="http://schemas.microsoft.com/office/drawing/2014/main" id="{43347F12-87A0-910E-7992-9A494483E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205" y="-534878"/>
            <a:ext cx="12684410" cy="7927756"/>
          </a:xfrm>
        </p:spPr>
      </p:pic>
    </p:spTree>
    <p:extLst>
      <p:ext uri="{BB962C8B-B14F-4D97-AF65-F5344CB8AC3E}">
        <p14:creationId xmlns:p14="http://schemas.microsoft.com/office/powerpoint/2010/main" val="2581120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B688-D5F7-2FC3-0364-A2D14009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Content Placeholder 4" descr="A picture containing food, fruit, meal, fresh&#10;&#10;Description automatically generated">
            <a:extLst>
              <a:ext uri="{FF2B5EF4-FFF2-40B4-BE49-F238E27FC236}">
                <a16:creationId xmlns:a16="http://schemas.microsoft.com/office/drawing/2014/main" id="{094394A8-3257-7515-321D-D76F7FC0C1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3817" y="-658385"/>
            <a:ext cx="13079634" cy="8174771"/>
          </a:xfrm>
        </p:spPr>
      </p:pic>
    </p:spTree>
    <p:extLst>
      <p:ext uri="{BB962C8B-B14F-4D97-AF65-F5344CB8AC3E}">
        <p14:creationId xmlns:p14="http://schemas.microsoft.com/office/powerpoint/2010/main" val="3861331287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4493</TotalTime>
  <Words>83</Words>
  <Application>Microsoft Office PowerPoint</Application>
  <PresentationFormat>Widescreen</PresentationFormat>
  <Paragraphs>20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Alte Haas Grotesk</vt:lpstr>
      <vt:lpstr>Arial</vt:lpstr>
      <vt:lpstr>Seaford</vt:lpstr>
      <vt:lpstr>LevelVTI</vt:lpstr>
      <vt:lpstr>Power point karaoké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point karaoké</dc:title>
  <dc:creator>Thomas Pierrain</dc:creator>
  <cp:lastModifiedBy>Thomas Pierrain</cp:lastModifiedBy>
  <cp:revision>42</cp:revision>
  <dcterms:created xsi:type="dcterms:W3CDTF">2022-10-13T13:32:36Z</dcterms:created>
  <dcterms:modified xsi:type="dcterms:W3CDTF">2022-10-16T17:56:52Z</dcterms:modified>
</cp:coreProperties>
</file>